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slides/slide59.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presentation.xml" ContentType="application/vnd.openxmlformats-officedocument.presentationml.presentation.main+xml"/>
  <Override PartName="/ppt/slides/slide58.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1.xml" ContentType="application/vnd.openxmlformats-officedocument.presentationml.slide+xml"/>
  <Override PartName="/ppt/slides/slide55.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Masters/slideMaster9.xml" ContentType="application/vnd.openxmlformats-officedocument.presentationml.slideMaster+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slideLayouts/slideLayout58.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33.xml" ContentType="application/vnd.openxmlformats-officedocument.presentationml.slideLayout+xml"/>
  <Override PartName="/ppt/slideLayouts/slideLayout94.xml" ContentType="application/vnd.openxmlformats-officedocument.presentationml.slideLayout+xml"/>
  <Override PartName="/ppt/slideLayouts/slideLayout93.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50.xml" ContentType="application/vnd.openxmlformats-officedocument.presentationml.slideLayout+xml"/>
  <Override PartName="/ppt/slideLayouts/slideLayout48.xml" ContentType="application/vnd.openxmlformats-officedocument.presentationml.slideLayout+xml"/>
  <Override PartName="/ppt/slideLayouts/slideLayout43.xml" ContentType="application/vnd.openxmlformats-officedocument.presentationml.slideLayout+xml"/>
  <Override PartName="/ppt/slideLayouts/slideLayout49.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24.xml" ContentType="application/vnd.openxmlformats-officedocument.presentationml.slideLayout+xml"/>
  <Override PartName="/ppt/slideLayouts/slideLayout106.xml" ContentType="application/vnd.openxmlformats-officedocument.presentationml.slideLayout+xml"/>
  <Override PartName="/ppt/slideLayouts/slideLayout25.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26.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85.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3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slideLayouts/slideLayout62.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56.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61.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84.xml" ContentType="application/vnd.openxmlformats-officedocument.presentationml.slideLayout+xml"/>
  <Override PartName="/ppt/slideLayouts/slideLayout79.xml" ContentType="application/vnd.openxmlformats-officedocument.presentationml.slideLayout+xml"/>
  <Override PartName="/ppt/slideLayouts/slideLayout78.xml" ContentType="application/vnd.openxmlformats-officedocument.presentationml.slideLayout+xml"/>
  <Override PartName="/ppt/slideLayouts/slideLayout77.xml" ContentType="application/vnd.openxmlformats-officedocument.presentationml.slideLayout+xml"/>
  <Override PartName="/ppt/slideLayouts/slideLayout55.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54.xml" ContentType="application/vnd.openxmlformats-officedocument.presentationml.slideLayout+xml"/>
  <Override PartName="/ppt/slideLayouts/slideLayout57.xml" ContentType="application/vnd.openxmlformats-officedocument.presentationml.slideLayout+xml"/>
  <Override PartName="/ppt/slideLayouts/slideLayout19.xml" ContentType="application/vnd.openxmlformats-officedocument.presentationml.slideLayout+xml"/>
  <Override PartName="/ppt/notesSlides/notesSlide1.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slideLayouts/slideLayout3.xml" ContentType="application/vnd.openxmlformats-officedocument.presentationml.slideLayout+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slideLayouts/slideLayout2.xml" ContentType="application/vnd.openxmlformats-officedocument.presentationml.slideLayout+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slideLayouts/slideLayout4.xml" ContentType="application/vnd.openxmlformats-officedocument.presentationml.slideLayou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slideLayouts/slideLayout7.xml" ContentType="application/vnd.openxmlformats-officedocument.presentationml.slideLayout+xml"/>
  <Override PartName="/ppt/notesSlides/notesSlide32.xml" ContentType="application/vnd.openxmlformats-officedocument.presentationml.notesSlide+xml"/>
  <Override PartName="/ppt/slideLayouts/slideLayout6.xml" ContentType="application/vnd.openxmlformats-officedocument.presentationml.slideLayout+xml"/>
  <Override PartName="/ppt/notesSlides/notesSlide33.xml" ContentType="application/vnd.openxmlformats-officedocument.presentationml.notesSlide+xml"/>
  <Override PartName="/ppt/slideLayouts/slideLayout5.xml" ContentType="application/vnd.openxmlformats-officedocument.presentationml.slideLayout+xml"/>
  <Override PartName="/ppt/notesSlides/notesSlide34.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slideLayouts/slideLayout47.xml" ContentType="application/vnd.openxmlformats-officedocument.presentationml.slideLayout+xml"/>
  <Override PartName="/ppt/notesSlides/notesSlide54.xml" ContentType="application/vnd.openxmlformats-officedocument.presentationml.notesSlide+xml"/>
  <Override PartName="/ppt/notesSlides/notesSlide53.xml" ContentType="application/vnd.openxmlformats-officedocument.presentationml.notesSlide+xml"/>
  <Override PartName="/ppt/notesSlides/notesSlide52.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slideLayouts/slideLayout1.xml" ContentType="application/vnd.openxmlformats-officedocument.presentationml.slideLayout+xml"/>
  <Override PartName="/ppt/slideLayouts/slideLayout18.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notesSlides/notesSlide10.xml" ContentType="application/vnd.openxmlformats-officedocument.presentationml.notesSlide+xml"/>
  <Override PartName="/ppt/slideLayouts/slideLayout13.xml" ContentType="application/vnd.openxmlformats-officedocument.presentationml.slideLayou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17.xml" ContentType="application/vnd.openxmlformats-officedocument.presentationml.slideLayout+xml"/>
  <Override PartName="/ppt/notesSlides/notesSlide5.xml" ContentType="application/vnd.openxmlformats-officedocument.presentationml.notesSlide+xml"/>
  <Override PartName="/ppt/slideLayouts/slideLayout16.xml" ContentType="application/vnd.openxmlformats-officedocument.presentationml.slideLayout+xml"/>
  <Override PartName="/ppt/notesSlides/notesSlide6.xml" ContentType="application/vnd.openxmlformats-officedocument.presentationml.notesSlide+xml"/>
  <Override PartName="/ppt/notesSlides/notesSlide29.xml" ContentType="application/vnd.openxmlformats-officedocument.presentationml.notesSlide+xml"/>
  <Override PartName="/ppt/notesSlides/notesSlide15.xml" ContentType="application/vnd.openxmlformats-officedocument.presentationml.notesSlide+xml"/>
  <Override PartName="/ppt/slideLayouts/slideLayout44.xml" ContentType="application/vnd.openxmlformats-officedocument.presentationml.slideLayout+xml"/>
  <Override PartName="/ppt/notesSlides/notesSlide25.xml" ContentType="application/vnd.openxmlformats-officedocument.presentationml.notesSlide+xml"/>
  <Override PartName="/ppt/slideLayouts/slideLayout12.xml" ContentType="application/vnd.openxmlformats-officedocument.presentationml.slideLayout+xml"/>
  <Override PartName="/ppt/notesSlides/notesSlide26.xml" ContentType="application/vnd.openxmlformats-officedocument.presentationml.notesSlide+xml"/>
  <Override PartName="/ppt/slideLayouts/slideLayout11.xml" ContentType="application/vnd.openxmlformats-officedocument.presentationml.slideLayout+xml"/>
  <Override PartName="/ppt/notesSlides/notesSlide27.xml" ContentType="application/vnd.openxmlformats-officedocument.presentationml.notesSlide+xml"/>
  <Override PartName="/ppt/slideLayouts/slideLayout10.xml" ContentType="application/vnd.openxmlformats-officedocument.presentationml.slideLayout+xml"/>
  <Override PartName="/ppt/notesSlides/notesSlide28.xml" ContentType="application/vnd.openxmlformats-officedocument.presentationml.notesSlide+xml"/>
  <Override PartName="/ppt/notesSlides/notesSlide16.xml" ContentType="application/vnd.openxmlformats-officedocument.presentationml.notesSlide+xml"/>
  <Override PartName="/ppt/slideLayouts/slideLayout46.xml" ContentType="application/vnd.openxmlformats-officedocument.presentationml.slideLayout+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slideLayouts/slideLayout45.xml" ContentType="application/vnd.openxmlformats-officedocument.presentationml.slideLayout+xml"/>
  <Override PartName="/ppt/notesSlides/notesSlide18.xml" ContentType="application/vnd.openxmlformats-officedocument.presentationml.notesSlide+xml"/>
  <Override PartName="/ppt/notesSlides/notesSlide24.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0.xml" ContentType="application/vnd.openxmlformats-officedocument.presentationml.notesSlide+xml"/>
  <Override PartName="/ppt/handoutMasters/handoutMaster1.xml" ContentType="application/vnd.openxmlformats-officedocument.presentationml.handoutMaster+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theme/theme11.xml" ContentType="application/vnd.openxmlformats-officedocument.theme+xml"/>
  <Override PartName="/ppt/theme/theme10.xml" ContentType="application/vnd.openxmlformats-officedocument.theme+xml"/>
  <Override PartName="/ppt/theme/theme4.xml" ContentType="application/vnd.openxmlformats-officedocument.theme+xml"/>
  <Override PartName="/ppt/theme/theme9.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 id="2147483720" r:id="rId2"/>
    <p:sldMasterId id="2147483740" r:id="rId3"/>
    <p:sldMasterId id="2147483742" r:id="rId4"/>
    <p:sldMasterId id="2147483793" r:id="rId5"/>
    <p:sldMasterId id="2147483796" r:id="rId6"/>
    <p:sldMasterId id="2147483799" r:id="rId7"/>
    <p:sldMasterId id="2147483825" r:id="rId8"/>
    <p:sldMasterId id="2147483827" r:id="rId9"/>
  </p:sldMasterIdLst>
  <p:notesMasterIdLst>
    <p:notesMasterId r:id="rId71"/>
  </p:notesMasterIdLst>
  <p:handoutMasterIdLst>
    <p:handoutMasterId r:id="rId72"/>
  </p:handoutMasterIdLst>
  <p:sldIdLst>
    <p:sldId id="256" r:id="rId10"/>
    <p:sldId id="369" r:id="rId11"/>
    <p:sldId id="276" r:id="rId12"/>
    <p:sldId id="365" r:id="rId13"/>
    <p:sldId id="355" r:id="rId14"/>
    <p:sldId id="282" r:id="rId15"/>
    <p:sldId id="283" r:id="rId16"/>
    <p:sldId id="284" r:id="rId17"/>
    <p:sldId id="285" r:id="rId18"/>
    <p:sldId id="356" r:id="rId19"/>
    <p:sldId id="357" r:id="rId20"/>
    <p:sldId id="358" r:id="rId21"/>
    <p:sldId id="359" r:id="rId22"/>
    <p:sldId id="370" r:id="rId23"/>
    <p:sldId id="371" r:id="rId24"/>
    <p:sldId id="360" r:id="rId25"/>
    <p:sldId id="362" r:id="rId26"/>
    <p:sldId id="373" r:id="rId27"/>
    <p:sldId id="368" r:id="rId28"/>
    <p:sldId id="257" r:id="rId29"/>
    <p:sldId id="346" r:id="rId30"/>
    <p:sldId id="258" r:id="rId31"/>
    <p:sldId id="259" r:id="rId32"/>
    <p:sldId id="260" r:id="rId33"/>
    <p:sldId id="261" r:id="rId34"/>
    <p:sldId id="347" r:id="rId35"/>
    <p:sldId id="264" r:id="rId36"/>
    <p:sldId id="363" r:id="rId37"/>
    <p:sldId id="348" r:id="rId38"/>
    <p:sldId id="271" r:id="rId39"/>
    <p:sldId id="273" r:id="rId40"/>
    <p:sldId id="350" r:id="rId41"/>
    <p:sldId id="277" r:id="rId42"/>
    <p:sldId id="278" r:id="rId43"/>
    <p:sldId id="280" r:id="rId44"/>
    <p:sldId id="281" r:id="rId45"/>
    <p:sldId id="345" r:id="rId46"/>
    <p:sldId id="298" r:id="rId47"/>
    <p:sldId id="297" r:id="rId48"/>
    <p:sldId id="341" r:id="rId49"/>
    <p:sldId id="342" r:id="rId50"/>
    <p:sldId id="351" r:id="rId51"/>
    <p:sldId id="301" r:id="rId52"/>
    <p:sldId id="302" r:id="rId53"/>
    <p:sldId id="303" r:id="rId54"/>
    <p:sldId id="304" r:id="rId55"/>
    <p:sldId id="336" r:id="rId56"/>
    <p:sldId id="322" r:id="rId57"/>
    <p:sldId id="337" r:id="rId58"/>
    <p:sldId id="372" r:id="rId59"/>
    <p:sldId id="352" r:id="rId60"/>
    <p:sldId id="308" r:id="rId61"/>
    <p:sldId id="305" r:id="rId62"/>
    <p:sldId id="300" r:id="rId63"/>
    <p:sldId id="306" r:id="rId64"/>
    <p:sldId id="307" r:id="rId65"/>
    <p:sldId id="309" r:id="rId66"/>
    <p:sldId id="310" r:id="rId67"/>
    <p:sldId id="311" r:id="rId68"/>
    <p:sldId id="354" r:id="rId69"/>
    <p:sldId id="367" r:id="rId70"/>
  </p:sldIdLst>
  <p:sldSz cx="9144000" cy="6858000" type="screen4x3"/>
  <p:notesSz cx="6881813" cy="9296400"/>
  <p:defaultTextStyle>
    <a:defPPr>
      <a:defRPr lang="en-US"/>
    </a:defPPr>
    <a:lvl1pPr algn="ctr" rtl="0" eaLnBrk="0" fontAlgn="base" hangingPunct="0">
      <a:spcBef>
        <a:spcPct val="0"/>
      </a:spcBef>
      <a:spcAft>
        <a:spcPct val="0"/>
      </a:spcAft>
      <a:defRPr sz="3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3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3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3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3200" kern="1200">
        <a:solidFill>
          <a:schemeClr val="tx1"/>
        </a:solidFill>
        <a:latin typeface="Times New Roman" pitchFamily="18" charset="0"/>
        <a:ea typeface="+mn-ea"/>
        <a:cs typeface="+mn-cs"/>
      </a:defRPr>
    </a:lvl5pPr>
    <a:lvl6pPr marL="2286000" algn="l" defTabSz="914400" rtl="0" eaLnBrk="1" latinLnBrk="0" hangingPunct="1">
      <a:defRPr sz="3200" kern="1200">
        <a:solidFill>
          <a:schemeClr val="tx1"/>
        </a:solidFill>
        <a:latin typeface="Times New Roman" pitchFamily="18" charset="0"/>
        <a:ea typeface="+mn-ea"/>
        <a:cs typeface="+mn-cs"/>
      </a:defRPr>
    </a:lvl6pPr>
    <a:lvl7pPr marL="2743200" algn="l" defTabSz="914400" rtl="0" eaLnBrk="1" latinLnBrk="0" hangingPunct="1">
      <a:defRPr sz="3200" kern="1200">
        <a:solidFill>
          <a:schemeClr val="tx1"/>
        </a:solidFill>
        <a:latin typeface="Times New Roman" pitchFamily="18" charset="0"/>
        <a:ea typeface="+mn-ea"/>
        <a:cs typeface="+mn-cs"/>
      </a:defRPr>
    </a:lvl7pPr>
    <a:lvl8pPr marL="3200400" algn="l" defTabSz="914400" rtl="0" eaLnBrk="1" latinLnBrk="0" hangingPunct="1">
      <a:defRPr sz="3200" kern="1200">
        <a:solidFill>
          <a:schemeClr val="tx1"/>
        </a:solidFill>
        <a:latin typeface="Times New Roman" pitchFamily="18" charset="0"/>
        <a:ea typeface="+mn-ea"/>
        <a:cs typeface="+mn-cs"/>
      </a:defRPr>
    </a:lvl8pPr>
    <a:lvl9pPr marL="3657600" algn="l" defTabSz="914400" rtl="0" eaLnBrk="1" latinLnBrk="0" hangingPunct="1">
      <a:defRPr sz="3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CC00"/>
    <a:srgbClr val="FFFFFF"/>
    <a:srgbClr val="FFCC66"/>
    <a:srgbClr val="9900CC"/>
    <a:srgbClr val="0000FF"/>
    <a:srgbClr val="FF0000"/>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4460" autoAdjust="0"/>
    <p:restoredTop sz="94627" autoAdjust="0"/>
  </p:normalViewPr>
  <p:slideViewPr>
    <p:cSldViewPr>
      <p:cViewPr>
        <p:scale>
          <a:sx n="95" d="100"/>
          <a:sy n="95" d="100"/>
        </p:scale>
        <p:origin x="-90"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86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16" Type="http://schemas.openxmlformats.org/officeDocument/2006/relationships/slide" Target="slides/slide7.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viewProps" Target="viewProps.xml"/><Relationship Id="rId79" Type="http://schemas.openxmlformats.org/officeDocument/2006/relationships/customXml" Target="../customXml/item3.xml"/><Relationship Id="rId5" Type="http://schemas.openxmlformats.org/officeDocument/2006/relationships/slideMaster" Target="slideMasters/slideMaster5.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customXml" Target="../customXml/item1.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presProps" Target="presProps.xml"/><Relationship Id="rId78"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5330"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l" defTabSz="923925" eaLnBrk="1" hangingPunct="1">
              <a:defRPr sz="1200">
                <a:latin typeface="Arial" charset="0"/>
              </a:defRPr>
            </a:lvl1pPr>
          </a:lstStyle>
          <a:p>
            <a:pPr>
              <a:defRPr/>
            </a:pPr>
            <a:endParaRPr lang="en-US"/>
          </a:p>
        </p:txBody>
      </p:sp>
      <p:sp>
        <p:nvSpPr>
          <p:cNvPr id="355331" name="Rectangle 3"/>
          <p:cNvSpPr>
            <a:spLocks noGrp="1" noChangeArrowheads="1"/>
          </p:cNvSpPr>
          <p:nvPr>
            <p:ph type="dt" sz="quarter" idx="1"/>
          </p:nvPr>
        </p:nvSpPr>
        <p:spPr bwMode="auto">
          <a:xfrm>
            <a:off x="3897313" y="0"/>
            <a:ext cx="2982912"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defTabSz="923925" eaLnBrk="1" hangingPunct="1">
              <a:defRPr sz="1200">
                <a:latin typeface="Arial" charset="0"/>
              </a:defRPr>
            </a:lvl1pPr>
          </a:lstStyle>
          <a:p>
            <a:pPr>
              <a:defRPr/>
            </a:pPr>
            <a:endParaRPr lang="en-US"/>
          </a:p>
        </p:txBody>
      </p:sp>
      <p:sp>
        <p:nvSpPr>
          <p:cNvPr id="355332" name="Rectangle 4"/>
          <p:cNvSpPr>
            <a:spLocks noGrp="1" noChangeArrowheads="1"/>
          </p:cNvSpPr>
          <p:nvPr>
            <p:ph type="ftr" sz="quarter" idx="2"/>
          </p:nvPr>
        </p:nvSpPr>
        <p:spPr bwMode="auto">
          <a:xfrm>
            <a:off x="0" y="8829675"/>
            <a:ext cx="2982913"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l" defTabSz="923925" eaLnBrk="1" hangingPunct="1">
              <a:defRPr sz="1200">
                <a:latin typeface="Arial" charset="0"/>
              </a:defRPr>
            </a:lvl1pPr>
          </a:lstStyle>
          <a:p>
            <a:pPr>
              <a:defRPr/>
            </a:pPr>
            <a:endParaRPr lang="en-US"/>
          </a:p>
        </p:txBody>
      </p:sp>
      <p:sp>
        <p:nvSpPr>
          <p:cNvPr id="355333" name="Rectangle 5"/>
          <p:cNvSpPr>
            <a:spLocks noGrp="1" noChangeArrowheads="1"/>
          </p:cNvSpPr>
          <p:nvPr>
            <p:ph type="sldNum" sz="quarter" idx="3"/>
          </p:nvPr>
        </p:nvSpPr>
        <p:spPr bwMode="auto">
          <a:xfrm>
            <a:off x="3897313" y="8829675"/>
            <a:ext cx="2982912"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defTabSz="923925" eaLnBrk="1" hangingPunct="1">
              <a:defRPr sz="1200">
                <a:latin typeface="Arial" charset="0"/>
              </a:defRPr>
            </a:lvl1pPr>
          </a:lstStyle>
          <a:p>
            <a:pPr>
              <a:defRPr/>
            </a:pPr>
            <a:fld id="{58145960-DF1E-4E05-A3CD-C0CA7DC57DDC}" type="slidenum">
              <a:rPr lang="en-US"/>
              <a:pPr>
                <a:defRPr/>
              </a:pPr>
              <a:t>‹#›</a:t>
            </a:fld>
            <a:endParaRPr lang="en-US"/>
          </a:p>
        </p:txBody>
      </p:sp>
    </p:spTree>
    <p:extLst>
      <p:ext uri="{BB962C8B-B14F-4D97-AF65-F5344CB8AC3E}">
        <p14:creationId xmlns:p14="http://schemas.microsoft.com/office/powerpoint/2010/main" val="9658950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7313" y="0"/>
            <a:ext cx="2982912" cy="465138"/>
          </a:xfrm>
          <a:prstGeom prst="rect">
            <a:avLst/>
          </a:prstGeom>
        </p:spPr>
        <p:txBody>
          <a:bodyPr vert="horz" lIns="91440" tIns="45720" rIns="91440" bIns="45720" rtlCol="0"/>
          <a:lstStyle>
            <a:lvl1pPr algn="r">
              <a:defRPr sz="1200"/>
            </a:lvl1pPr>
          </a:lstStyle>
          <a:p>
            <a:fld id="{2D48FF2E-F8BA-4371-9D68-0B66248538ED}" type="datetimeFigureOut">
              <a:rPr lang="en-US" smtClean="0"/>
              <a:pPr/>
              <a:t>10/5/2011</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975" y="4416425"/>
            <a:ext cx="55054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7313" y="8829675"/>
            <a:ext cx="2982912" cy="465138"/>
          </a:xfrm>
          <a:prstGeom prst="rect">
            <a:avLst/>
          </a:prstGeom>
        </p:spPr>
        <p:txBody>
          <a:bodyPr vert="horz" lIns="91440" tIns="45720" rIns="91440" bIns="45720" rtlCol="0" anchor="b"/>
          <a:lstStyle>
            <a:lvl1pPr algn="r">
              <a:defRPr sz="1200"/>
            </a:lvl1pPr>
          </a:lstStyle>
          <a:p>
            <a:fld id="{C28F533D-ABD5-4E64-88ED-26C8D9F12E8A}" type="slidenum">
              <a:rPr lang="en-US" smtClean="0"/>
              <a:pPr/>
              <a:t>‹#›</a:t>
            </a:fld>
            <a:endParaRPr lang="en-US"/>
          </a:p>
        </p:txBody>
      </p:sp>
    </p:spTree>
    <p:extLst>
      <p:ext uri="{BB962C8B-B14F-4D97-AF65-F5344CB8AC3E}">
        <p14:creationId xmlns:p14="http://schemas.microsoft.com/office/powerpoint/2010/main" val="1032759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8F533D-ABD5-4E64-88ED-26C8D9F12E8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8F533D-ABD5-4E64-88ED-26C8D9F12E8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8F533D-ABD5-4E64-88ED-26C8D9F12E8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8F533D-ABD5-4E64-88ED-26C8D9F12E8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8F533D-ABD5-4E64-88ED-26C8D9F12E8A}"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8F533D-ABD5-4E64-88ED-26C8D9F12E8A}"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8F533D-ABD5-4E64-88ED-26C8D9F12E8A}"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8F533D-ABD5-4E64-88ED-26C8D9F12E8A}"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8F533D-ABD5-4E64-88ED-26C8D9F12E8A}"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8F533D-ABD5-4E64-88ED-26C8D9F12E8A}"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8F533D-ABD5-4E64-88ED-26C8D9F12E8A}"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8F533D-ABD5-4E64-88ED-26C8D9F12E8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8F533D-ABD5-4E64-88ED-26C8D9F12E8A}"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8F533D-ABD5-4E64-88ED-26C8D9F12E8A}"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8F533D-ABD5-4E64-88ED-26C8D9F12E8A}"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8F533D-ABD5-4E64-88ED-26C8D9F12E8A}"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8F533D-ABD5-4E64-88ED-26C8D9F12E8A}"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8F533D-ABD5-4E64-88ED-26C8D9F12E8A}"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8F533D-ABD5-4E64-88ED-26C8D9F12E8A}"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8F533D-ABD5-4E64-88ED-26C8D9F12E8A}"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8F533D-ABD5-4E64-88ED-26C8D9F12E8A}"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8F533D-ABD5-4E64-88ED-26C8D9F12E8A}"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8F533D-ABD5-4E64-88ED-26C8D9F12E8A}"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8F533D-ABD5-4E64-88ED-26C8D9F12E8A}"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8F533D-ABD5-4E64-88ED-26C8D9F12E8A}"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8F533D-ABD5-4E64-88ED-26C8D9F12E8A}"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8F533D-ABD5-4E64-88ED-26C8D9F12E8A}"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8F533D-ABD5-4E64-88ED-26C8D9F12E8A}"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8F533D-ABD5-4E64-88ED-26C8D9F12E8A}"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8F533D-ABD5-4E64-88ED-26C8D9F12E8A}"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8F533D-ABD5-4E64-88ED-26C8D9F12E8A}"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8F533D-ABD5-4E64-88ED-26C8D9F12E8A}"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8F533D-ABD5-4E64-88ED-26C8D9F12E8A}"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8F533D-ABD5-4E64-88ED-26C8D9F12E8A}"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8F533D-ABD5-4E64-88ED-26C8D9F12E8A}"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8F533D-ABD5-4E64-88ED-26C8D9F12E8A}"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8F533D-ABD5-4E64-88ED-26C8D9F12E8A}"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8F533D-ABD5-4E64-88ED-26C8D9F12E8A}"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8F533D-ABD5-4E64-88ED-26C8D9F12E8A}"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8F533D-ABD5-4E64-88ED-26C8D9F12E8A}"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8F533D-ABD5-4E64-88ED-26C8D9F12E8A}"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8F533D-ABD5-4E64-88ED-26C8D9F12E8A}"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8F533D-ABD5-4E64-88ED-26C8D9F12E8A}"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8F533D-ABD5-4E64-88ED-26C8D9F12E8A}"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8F533D-ABD5-4E64-88ED-26C8D9F12E8A}"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8F533D-ABD5-4E64-88ED-26C8D9F12E8A}"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8F533D-ABD5-4E64-88ED-26C8D9F12E8A}"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8F533D-ABD5-4E64-88ED-26C8D9F12E8A}"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8F533D-ABD5-4E64-88ED-26C8D9F12E8A}"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8F533D-ABD5-4E64-88ED-26C8D9F12E8A}"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8F533D-ABD5-4E64-88ED-26C8D9F12E8A}"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8F533D-ABD5-4E64-88ED-26C8D9F12E8A}"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8F533D-ABD5-4E64-88ED-26C8D9F12E8A}"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8F533D-ABD5-4E64-88ED-26C8D9F12E8A}"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8F533D-ABD5-4E64-88ED-26C8D9F12E8A}"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8F533D-ABD5-4E64-88ED-26C8D9F12E8A}"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8F533D-ABD5-4E64-88ED-26C8D9F12E8A}"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8F533D-ABD5-4E64-88ED-26C8D9F12E8A}" type="slidenum">
              <a:rPr lang="en-US" smtClean="0"/>
              <a:pPr/>
              <a:t>61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8F533D-ABD5-4E64-88ED-26C8D9F12E8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8F533D-ABD5-4E64-88ED-26C8D9F12E8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8F533D-ABD5-4E64-88ED-26C8D9F12E8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vmlDrawing" Target="../drawings/vmlDrawing3.vml"/><Relationship Id="rId4" Type="http://schemas.openxmlformats.org/officeDocument/2006/relationships/image" Target="../media/image1.w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3.xml"/><Relationship Id="rId1" Type="http://schemas.openxmlformats.org/officeDocument/2006/relationships/vmlDrawing" Target="../drawings/vmlDrawing5.vml"/><Relationship Id="rId4" Type="http://schemas.openxmlformats.org/officeDocument/2006/relationships/image" Target="../media/image1.wm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4.xml"/><Relationship Id="rId1" Type="http://schemas.openxmlformats.org/officeDocument/2006/relationships/vmlDrawing" Target="../drawings/vmlDrawing7.vml"/><Relationship Id="rId4" Type="http://schemas.openxmlformats.org/officeDocument/2006/relationships/image" Target="../media/image1.wmf"/></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8.xml"/><Relationship Id="rId1" Type="http://schemas.openxmlformats.org/officeDocument/2006/relationships/vmlDrawing" Target="../drawings/vmlDrawing12.vml"/><Relationship Id="rId5" Type="http://schemas.openxmlformats.org/officeDocument/2006/relationships/image" Target="../media/image2.wmf"/><Relationship Id="rId4" Type="http://schemas.openxmlformats.org/officeDocument/2006/relationships/image" Target="../media/image1.wmf"/></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9.xml"/><Relationship Id="rId1" Type="http://schemas.openxmlformats.org/officeDocument/2006/relationships/vmlDrawing" Target="../drawings/vmlDrawing14.vml"/><Relationship Id="rId6" Type="http://schemas.openxmlformats.org/officeDocument/2006/relationships/oleObject" Target="../embeddings/oleObject18.bin"/><Relationship Id="rId5" Type="http://schemas.openxmlformats.org/officeDocument/2006/relationships/oleObject" Target="../embeddings/oleObject17.bin"/><Relationship Id="rId4" Type="http://schemas.openxmlformats.org/officeDocument/2006/relationships/image" Target="../media/image1.wmf"/></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pull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pull dir="rd"/>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6"/>
          <p:cNvSpPr>
            <a:spLocks noGrp="1" noChangeArrowheads="1"/>
          </p:cNvSpPr>
          <p:nvPr>
            <p:ph type="dt" sz="half" idx="10"/>
          </p:nvPr>
        </p:nvSpPr>
        <p:spPr>
          <a:ln/>
        </p:spPr>
        <p:txBody>
          <a:bodyPr/>
          <a:lstStyle>
            <a:lvl1pPr>
              <a:defRPr/>
            </a:lvl1pPr>
          </a:lstStyle>
          <a:p>
            <a:pPr>
              <a:defRPr/>
            </a:pPr>
            <a:endParaRPr lang="en-US"/>
          </a:p>
        </p:txBody>
      </p:sp>
      <p:sp>
        <p:nvSpPr>
          <p:cNvPr id="4" name="Rectangle 37"/>
          <p:cNvSpPr>
            <a:spLocks noGrp="1" noChangeArrowheads="1"/>
          </p:cNvSpPr>
          <p:nvPr>
            <p:ph type="ftr" sz="quarter" idx="11"/>
          </p:nvPr>
        </p:nvSpPr>
        <p:spPr>
          <a:ln/>
        </p:spPr>
        <p:txBody>
          <a:bodyPr/>
          <a:lstStyle>
            <a:lvl1pPr>
              <a:defRPr/>
            </a:lvl1pPr>
          </a:lstStyle>
          <a:p>
            <a:pPr>
              <a:defRPr/>
            </a:pPr>
            <a:endParaRPr lang="en-US"/>
          </a:p>
        </p:txBody>
      </p:sp>
      <p:sp>
        <p:nvSpPr>
          <p:cNvPr id="5" name="Rectangle 38"/>
          <p:cNvSpPr>
            <a:spLocks noGrp="1" noChangeArrowheads="1"/>
          </p:cNvSpPr>
          <p:nvPr>
            <p:ph type="sldNum" sz="quarter" idx="12"/>
          </p:nvPr>
        </p:nvSpPr>
        <p:spPr>
          <a:ln/>
        </p:spPr>
        <p:txBody>
          <a:bodyPr/>
          <a:lstStyle>
            <a:lvl1pPr>
              <a:defRPr/>
            </a:lvl1pPr>
          </a:lstStyle>
          <a:p>
            <a:pPr>
              <a:defRPr/>
            </a:pPr>
            <a:fld id="{B7B51E75-2853-46AF-8030-B954E8C9F7F8}" type="slidenum">
              <a:rPr lang="en-US"/>
              <a:pPr>
                <a:defRPr/>
              </a:pPr>
              <a:t>‹#›</a:t>
            </a:fld>
            <a:endParaRPr lang="en-US"/>
          </a:p>
        </p:txBody>
      </p:sp>
    </p:spTree>
  </p:cSld>
  <p:clrMapOvr>
    <a:masterClrMapping/>
  </p:clrMapOvr>
  <p:transition>
    <p:pull dir="rd"/>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6"/>
          <p:cNvSpPr>
            <a:spLocks noGrp="1" noChangeArrowheads="1"/>
          </p:cNvSpPr>
          <p:nvPr>
            <p:ph type="dt" sz="half" idx="10"/>
          </p:nvPr>
        </p:nvSpPr>
        <p:spPr>
          <a:ln/>
        </p:spPr>
        <p:txBody>
          <a:bodyPr/>
          <a:lstStyle>
            <a:lvl1pPr>
              <a:defRPr/>
            </a:lvl1pPr>
          </a:lstStyle>
          <a:p>
            <a:pPr>
              <a:defRPr/>
            </a:pPr>
            <a:endParaRPr lang="en-US"/>
          </a:p>
        </p:txBody>
      </p:sp>
      <p:sp>
        <p:nvSpPr>
          <p:cNvPr id="3" name="Rectangle 37"/>
          <p:cNvSpPr>
            <a:spLocks noGrp="1" noChangeArrowheads="1"/>
          </p:cNvSpPr>
          <p:nvPr>
            <p:ph type="ftr" sz="quarter" idx="11"/>
          </p:nvPr>
        </p:nvSpPr>
        <p:spPr>
          <a:ln/>
        </p:spPr>
        <p:txBody>
          <a:bodyPr/>
          <a:lstStyle>
            <a:lvl1pPr>
              <a:defRPr/>
            </a:lvl1pPr>
          </a:lstStyle>
          <a:p>
            <a:pPr>
              <a:defRPr/>
            </a:pPr>
            <a:endParaRPr lang="en-US"/>
          </a:p>
        </p:txBody>
      </p:sp>
      <p:sp>
        <p:nvSpPr>
          <p:cNvPr id="4" name="Rectangle 38"/>
          <p:cNvSpPr>
            <a:spLocks noGrp="1" noChangeArrowheads="1"/>
          </p:cNvSpPr>
          <p:nvPr>
            <p:ph type="sldNum" sz="quarter" idx="12"/>
          </p:nvPr>
        </p:nvSpPr>
        <p:spPr>
          <a:ln/>
        </p:spPr>
        <p:txBody>
          <a:bodyPr/>
          <a:lstStyle>
            <a:lvl1pPr>
              <a:defRPr/>
            </a:lvl1pPr>
          </a:lstStyle>
          <a:p>
            <a:pPr>
              <a:defRPr/>
            </a:pPr>
            <a:fld id="{161E70BC-A7DC-4205-A922-DDB573B98F81}" type="slidenum">
              <a:rPr lang="en-US"/>
              <a:pPr>
                <a:defRPr/>
              </a:pPr>
              <a:t>‹#›</a:t>
            </a:fld>
            <a:endParaRPr lang="en-US"/>
          </a:p>
        </p:txBody>
      </p:sp>
    </p:spTree>
  </p:cSld>
  <p:clrMapOvr>
    <a:masterClrMapping/>
  </p:clrMapOvr>
  <p:transition>
    <p:pull dir="rd"/>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6"/>
          <p:cNvSpPr>
            <a:spLocks noGrp="1" noChangeArrowheads="1"/>
          </p:cNvSpPr>
          <p:nvPr>
            <p:ph type="dt" sz="half" idx="10"/>
          </p:nvPr>
        </p:nvSpPr>
        <p:spPr>
          <a:ln/>
        </p:spPr>
        <p:txBody>
          <a:bodyPr/>
          <a:lstStyle>
            <a:lvl1pPr>
              <a:defRPr/>
            </a:lvl1pPr>
          </a:lstStyle>
          <a:p>
            <a:pPr>
              <a:defRPr/>
            </a:pPr>
            <a:endParaRPr lang="en-US"/>
          </a:p>
        </p:txBody>
      </p:sp>
      <p:sp>
        <p:nvSpPr>
          <p:cNvPr id="6" name="Rectangle 37"/>
          <p:cNvSpPr>
            <a:spLocks noGrp="1" noChangeArrowheads="1"/>
          </p:cNvSpPr>
          <p:nvPr>
            <p:ph type="ftr" sz="quarter" idx="11"/>
          </p:nvPr>
        </p:nvSpPr>
        <p:spPr>
          <a:ln/>
        </p:spPr>
        <p:txBody>
          <a:bodyPr/>
          <a:lstStyle>
            <a:lvl1pPr>
              <a:defRPr/>
            </a:lvl1pPr>
          </a:lstStyle>
          <a:p>
            <a:pPr>
              <a:defRPr/>
            </a:pPr>
            <a:endParaRPr lang="en-US"/>
          </a:p>
        </p:txBody>
      </p:sp>
      <p:sp>
        <p:nvSpPr>
          <p:cNvPr id="7" name="Rectangle 38"/>
          <p:cNvSpPr>
            <a:spLocks noGrp="1" noChangeArrowheads="1"/>
          </p:cNvSpPr>
          <p:nvPr>
            <p:ph type="sldNum" sz="quarter" idx="12"/>
          </p:nvPr>
        </p:nvSpPr>
        <p:spPr>
          <a:ln/>
        </p:spPr>
        <p:txBody>
          <a:bodyPr/>
          <a:lstStyle>
            <a:lvl1pPr>
              <a:defRPr/>
            </a:lvl1pPr>
          </a:lstStyle>
          <a:p>
            <a:pPr>
              <a:defRPr/>
            </a:pPr>
            <a:fld id="{3611D3DA-84B7-40E7-9E7D-C8A7FCFFD123}" type="slidenum">
              <a:rPr lang="en-US"/>
              <a:pPr>
                <a:defRPr/>
              </a:pPr>
              <a:t>‹#›</a:t>
            </a:fld>
            <a:endParaRPr lang="en-US"/>
          </a:p>
        </p:txBody>
      </p:sp>
    </p:spTree>
  </p:cSld>
  <p:clrMapOvr>
    <a:masterClrMapping/>
  </p:clrMapOvr>
  <p:transition>
    <p:pull dir="rd"/>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6"/>
          <p:cNvSpPr>
            <a:spLocks noGrp="1" noChangeArrowheads="1"/>
          </p:cNvSpPr>
          <p:nvPr>
            <p:ph type="dt" sz="half" idx="10"/>
          </p:nvPr>
        </p:nvSpPr>
        <p:spPr>
          <a:ln/>
        </p:spPr>
        <p:txBody>
          <a:bodyPr/>
          <a:lstStyle>
            <a:lvl1pPr>
              <a:defRPr/>
            </a:lvl1pPr>
          </a:lstStyle>
          <a:p>
            <a:pPr>
              <a:defRPr/>
            </a:pPr>
            <a:endParaRPr lang="en-US"/>
          </a:p>
        </p:txBody>
      </p:sp>
      <p:sp>
        <p:nvSpPr>
          <p:cNvPr id="6" name="Rectangle 37"/>
          <p:cNvSpPr>
            <a:spLocks noGrp="1" noChangeArrowheads="1"/>
          </p:cNvSpPr>
          <p:nvPr>
            <p:ph type="ftr" sz="quarter" idx="11"/>
          </p:nvPr>
        </p:nvSpPr>
        <p:spPr>
          <a:ln/>
        </p:spPr>
        <p:txBody>
          <a:bodyPr/>
          <a:lstStyle>
            <a:lvl1pPr>
              <a:defRPr/>
            </a:lvl1pPr>
          </a:lstStyle>
          <a:p>
            <a:pPr>
              <a:defRPr/>
            </a:pPr>
            <a:endParaRPr lang="en-US"/>
          </a:p>
        </p:txBody>
      </p:sp>
      <p:sp>
        <p:nvSpPr>
          <p:cNvPr id="7" name="Rectangle 38"/>
          <p:cNvSpPr>
            <a:spLocks noGrp="1" noChangeArrowheads="1"/>
          </p:cNvSpPr>
          <p:nvPr>
            <p:ph type="sldNum" sz="quarter" idx="12"/>
          </p:nvPr>
        </p:nvSpPr>
        <p:spPr>
          <a:ln/>
        </p:spPr>
        <p:txBody>
          <a:bodyPr/>
          <a:lstStyle>
            <a:lvl1pPr>
              <a:defRPr/>
            </a:lvl1pPr>
          </a:lstStyle>
          <a:p>
            <a:pPr>
              <a:defRPr/>
            </a:pPr>
            <a:fld id="{BEFD122B-D3BF-419D-B3B0-4D10F6C722CC}" type="slidenum">
              <a:rPr lang="en-US"/>
              <a:pPr>
                <a:defRPr/>
              </a:pPr>
              <a:t>‹#›</a:t>
            </a:fld>
            <a:endParaRPr lang="en-US"/>
          </a:p>
        </p:txBody>
      </p:sp>
    </p:spTree>
  </p:cSld>
  <p:clrMapOvr>
    <a:masterClrMapping/>
  </p:clrMapOvr>
  <p:transition>
    <p:pull dir="rd"/>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6"/>
          <p:cNvSpPr>
            <a:spLocks noGrp="1" noChangeArrowheads="1"/>
          </p:cNvSpPr>
          <p:nvPr>
            <p:ph type="dt" sz="half" idx="10"/>
          </p:nvPr>
        </p:nvSpPr>
        <p:spPr>
          <a:ln/>
        </p:spPr>
        <p:txBody>
          <a:bodyPr/>
          <a:lstStyle>
            <a:lvl1pPr>
              <a:defRPr/>
            </a:lvl1pPr>
          </a:lstStyle>
          <a:p>
            <a:pPr>
              <a:defRPr/>
            </a:pPr>
            <a:endParaRPr lang="en-US"/>
          </a:p>
        </p:txBody>
      </p:sp>
      <p:sp>
        <p:nvSpPr>
          <p:cNvPr id="5" name="Rectangle 37"/>
          <p:cNvSpPr>
            <a:spLocks noGrp="1" noChangeArrowheads="1"/>
          </p:cNvSpPr>
          <p:nvPr>
            <p:ph type="ftr" sz="quarter" idx="11"/>
          </p:nvPr>
        </p:nvSpPr>
        <p:spPr>
          <a:ln/>
        </p:spPr>
        <p:txBody>
          <a:bodyPr/>
          <a:lstStyle>
            <a:lvl1pPr>
              <a:defRPr/>
            </a:lvl1pPr>
          </a:lstStyle>
          <a:p>
            <a:pPr>
              <a:defRPr/>
            </a:pPr>
            <a:endParaRPr lang="en-US"/>
          </a:p>
        </p:txBody>
      </p:sp>
      <p:sp>
        <p:nvSpPr>
          <p:cNvPr id="6" name="Rectangle 38"/>
          <p:cNvSpPr>
            <a:spLocks noGrp="1" noChangeArrowheads="1"/>
          </p:cNvSpPr>
          <p:nvPr>
            <p:ph type="sldNum" sz="quarter" idx="12"/>
          </p:nvPr>
        </p:nvSpPr>
        <p:spPr>
          <a:ln/>
        </p:spPr>
        <p:txBody>
          <a:bodyPr/>
          <a:lstStyle>
            <a:lvl1pPr>
              <a:defRPr/>
            </a:lvl1pPr>
          </a:lstStyle>
          <a:p>
            <a:pPr>
              <a:defRPr/>
            </a:pPr>
            <a:fld id="{A37B05E9-9763-4C27-A521-854C9DA3A30E}" type="slidenum">
              <a:rPr lang="en-US"/>
              <a:pPr>
                <a:defRPr/>
              </a:pPr>
              <a:t>‹#›</a:t>
            </a:fld>
            <a:endParaRPr lang="en-US"/>
          </a:p>
        </p:txBody>
      </p:sp>
    </p:spTree>
  </p:cSld>
  <p:clrMapOvr>
    <a:masterClrMapping/>
  </p:clrMapOvr>
  <p:transition>
    <p:pull dir="rd"/>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6"/>
          <p:cNvSpPr>
            <a:spLocks noGrp="1" noChangeArrowheads="1"/>
          </p:cNvSpPr>
          <p:nvPr>
            <p:ph type="dt" sz="half" idx="10"/>
          </p:nvPr>
        </p:nvSpPr>
        <p:spPr>
          <a:ln/>
        </p:spPr>
        <p:txBody>
          <a:bodyPr/>
          <a:lstStyle>
            <a:lvl1pPr>
              <a:defRPr/>
            </a:lvl1pPr>
          </a:lstStyle>
          <a:p>
            <a:pPr>
              <a:defRPr/>
            </a:pPr>
            <a:endParaRPr lang="en-US"/>
          </a:p>
        </p:txBody>
      </p:sp>
      <p:sp>
        <p:nvSpPr>
          <p:cNvPr id="5" name="Rectangle 37"/>
          <p:cNvSpPr>
            <a:spLocks noGrp="1" noChangeArrowheads="1"/>
          </p:cNvSpPr>
          <p:nvPr>
            <p:ph type="ftr" sz="quarter" idx="11"/>
          </p:nvPr>
        </p:nvSpPr>
        <p:spPr>
          <a:ln/>
        </p:spPr>
        <p:txBody>
          <a:bodyPr/>
          <a:lstStyle>
            <a:lvl1pPr>
              <a:defRPr/>
            </a:lvl1pPr>
          </a:lstStyle>
          <a:p>
            <a:pPr>
              <a:defRPr/>
            </a:pPr>
            <a:endParaRPr lang="en-US"/>
          </a:p>
        </p:txBody>
      </p:sp>
      <p:sp>
        <p:nvSpPr>
          <p:cNvPr id="6" name="Rectangle 38"/>
          <p:cNvSpPr>
            <a:spLocks noGrp="1" noChangeArrowheads="1"/>
          </p:cNvSpPr>
          <p:nvPr>
            <p:ph type="sldNum" sz="quarter" idx="12"/>
          </p:nvPr>
        </p:nvSpPr>
        <p:spPr>
          <a:ln/>
        </p:spPr>
        <p:txBody>
          <a:bodyPr/>
          <a:lstStyle>
            <a:lvl1pPr>
              <a:defRPr/>
            </a:lvl1pPr>
          </a:lstStyle>
          <a:p>
            <a:pPr>
              <a:defRPr/>
            </a:pPr>
            <a:fld id="{25BB968E-019C-4CB2-AB4C-4DF4374ADF8D}" type="slidenum">
              <a:rPr lang="en-US"/>
              <a:pPr>
                <a:defRPr/>
              </a:pPr>
              <a:t>‹#›</a:t>
            </a:fld>
            <a:endParaRPr lang="en-US"/>
          </a:p>
        </p:txBody>
      </p:sp>
    </p:spTree>
  </p:cSld>
  <p:clrMapOvr>
    <a:masterClrMapping/>
  </p:clrMapOvr>
  <p:transition>
    <p:pull dir="rd"/>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430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6"/>
          <p:cNvSpPr>
            <a:spLocks noGrp="1" noChangeArrowheads="1"/>
          </p:cNvSpPr>
          <p:nvPr>
            <p:ph type="dt" sz="half" idx="10"/>
          </p:nvPr>
        </p:nvSpPr>
        <p:spPr>
          <a:ln/>
        </p:spPr>
        <p:txBody>
          <a:bodyPr/>
          <a:lstStyle>
            <a:lvl1pPr>
              <a:defRPr/>
            </a:lvl1pPr>
          </a:lstStyle>
          <a:p>
            <a:pPr>
              <a:defRPr/>
            </a:pPr>
            <a:endParaRPr lang="en-US"/>
          </a:p>
        </p:txBody>
      </p:sp>
      <p:sp>
        <p:nvSpPr>
          <p:cNvPr id="6" name="Rectangle 37"/>
          <p:cNvSpPr>
            <a:spLocks noGrp="1" noChangeArrowheads="1"/>
          </p:cNvSpPr>
          <p:nvPr>
            <p:ph type="ftr" sz="quarter" idx="11"/>
          </p:nvPr>
        </p:nvSpPr>
        <p:spPr>
          <a:ln/>
        </p:spPr>
        <p:txBody>
          <a:bodyPr/>
          <a:lstStyle>
            <a:lvl1pPr>
              <a:defRPr/>
            </a:lvl1pPr>
          </a:lstStyle>
          <a:p>
            <a:pPr>
              <a:defRPr/>
            </a:pPr>
            <a:endParaRPr lang="en-US"/>
          </a:p>
        </p:txBody>
      </p:sp>
      <p:sp>
        <p:nvSpPr>
          <p:cNvPr id="7" name="Rectangle 38"/>
          <p:cNvSpPr>
            <a:spLocks noGrp="1" noChangeArrowheads="1"/>
          </p:cNvSpPr>
          <p:nvPr>
            <p:ph type="sldNum" sz="quarter" idx="12"/>
          </p:nvPr>
        </p:nvSpPr>
        <p:spPr>
          <a:ln/>
        </p:spPr>
        <p:txBody>
          <a:bodyPr/>
          <a:lstStyle>
            <a:lvl1pPr>
              <a:defRPr/>
            </a:lvl1pPr>
          </a:lstStyle>
          <a:p>
            <a:pPr>
              <a:defRPr/>
            </a:pPr>
            <a:fld id="{E5BF0C74-BDC6-415B-8185-6E7EBE1AC198}" type="slidenum">
              <a:rPr lang="en-US"/>
              <a:pPr>
                <a:defRPr/>
              </a:pPr>
              <a:t>‹#›</a:t>
            </a:fld>
            <a:endParaRPr lang="en-US"/>
          </a:p>
        </p:txBody>
      </p:sp>
    </p:spTree>
  </p:cSld>
  <p:clrMapOvr>
    <a:masterClrMapping/>
  </p:clrMapOvr>
  <p:transition>
    <p:pull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533400"/>
            <a:ext cx="56769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pull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pull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US"/>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US"/>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US"/>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US"/>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p>
          </p:txBody>
        </p:sp>
      </p:grpSp>
      <p:graphicFrame>
        <p:nvGraphicFramePr>
          <p:cNvPr id="39" name="Object 42"/>
          <p:cNvGraphicFramePr>
            <a:graphicFrameLocks/>
          </p:cNvGraphicFramePr>
          <p:nvPr/>
        </p:nvGraphicFramePr>
        <p:xfrm>
          <a:off x="0" y="0"/>
          <a:ext cx="762000" cy="685800"/>
        </p:xfrm>
        <a:graphic>
          <a:graphicData uri="http://schemas.openxmlformats.org/presentationml/2006/ole">
            <mc:AlternateContent xmlns:mc="http://schemas.openxmlformats.org/markup-compatibility/2006">
              <mc:Choice xmlns:v="urn:schemas-microsoft-com:vml" Requires="v">
                <p:oleObj spid="_x0000_s187395" name="CorelDRAW" r:id="rId3" imgW="2793960" imgH="2793960" progId="">
                  <p:embed/>
                </p:oleObj>
              </mc:Choice>
              <mc:Fallback>
                <p:oleObj name="CorelDRAW" r:id="rId3" imgW="2793960" imgH="2793960" progId="">
                  <p:embed/>
                  <p:pic>
                    <p:nvPicPr>
                      <p:cNvPr id="0" name="Object 4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62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3500000" algn="ctr" rotWithShape="0">
                                <a:schemeClr val="bg2"/>
                              </a:outerShdw>
                            </a:effectLst>
                          </a14:hiddenEffects>
                        </a:ext>
                      </a:extLst>
                    </p:spPr>
                  </p:pic>
                </p:oleObj>
              </mc:Fallback>
            </mc:AlternateContent>
          </a:graphicData>
        </a:graphic>
      </p:graphicFrame>
      <p:sp>
        <p:nvSpPr>
          <p:cNvPr id="40" name="Text Box 43"/>
          <p:cNvSpPr txBox="1">
            <a:spLocks noChangeArrowheads="1"/>
          </p:cNvSpPr>
          <p:nvPr userDrawn="1"/>
        </p:nvSpPr>
        <p:spPr bwMode="auto">
          <a:xfrm>
            <a:off x="0" y="0"/>
            <a:ext cx="9144000" cy="533400"/>
          </a:xfrm>
          <a:prstGeom prst="rect">
            <a:avLst/>
          </a:prstGeom>
          <a:noFill/>
          <a:ln w="12700">
            <a:noFill/>
            <a:miter lim="800000"/>
            <a:headEnd type="none" w="sm" len="sm"/>
            <a:tailEnd type="none" w="sm" len="sm"/>
          </a:ln>
          <a:effectLst/>
        </p:spPr>
        <p:txBody>
          <a:bodyPr>
            <a:spAutoFit/>
          </a:bodyPr>
          <a:lstStyle/>
          <a:p>
            <a:pPr algn="l">
              <a:spcBef>
                <a:spcPct val="50000"/>
              </a:spcBef>
              <a:defRPr/>
            </a:pPr>
            <a:r>
              <a:rPr lang="en-US" sz="2900"/>
              <a:t>         Weights &amp; Measures Administrative Hearing Officer</a:t>
            </a:r>
          </a:p>
        </p:txBody>
      </p:sp>
      <p:sp>
        <p:nvSpPr>
          <p:cNvPr id="99367"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99368"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en-US"/>
              <a:t>Click to edit Master title style</a:t>
            </a:r>
          </a:p>
        </p:txBody>
      </p:sp>
      <p:sp>
        <p:nvSpPr>
          <p:cNvPr id="41" name="Rectangle 37"/>
          <p:cNvSpPr>
            <a:spLocks noGrp="1" noChangeArrowheads="1"/>
          </p:cNvSpPr>
          <p:nvPr>
            <p:ph type="dt" sz="half" idx="10"/>
          </p:nvPr>
        </p:nvSpPr>
        <p:spPr/>
        <p:txBody>
          <a:bodyPr/>
          <a:lstStyle>
            <a:lvl1pPr>
              <a:defRPr/>
            </a:lvl1pPr>
          </a:lstStyle>
          <a:p>
            <a:pPr>
              <a:defRPr/>
            </a:pPr>
            <a:endParaRPr lang="en-US"/>
          </a:p>
        </p:txBody>
      </p:sp>
      <p:sp>
        <p:nvSpPr>
          <p:cNvPr id="42" name="Rectangle 38"/>
          <p:cNvSpPr>
            <a:spLocks noGrp="1" noChangeArrowheads="1"/>
          </p:cNvSpPr>
          <p:nvPr>
            <p:ph type="ftr" sz="quarter" idx="11"/>
          </p:nvPr>
        </p:nvSpPr>
        <p:spPr/>
        <p:txBody>
          <a:bodyPr/>
          <a:lstStyle>
            <a:lvl1pPr>
              <a:defRPr/>
            </a:lvl1pPr>
          </a:lstStyle>
          <a:p>
            <a:pPr>
              <a:defRPr/>
            </a:pPr>
            <a:endParaRPr lang="en-US"/>
          </a:p>
        </p:txBody>
      </p:sp>
      <p:sp>
        <p:nvSpPr>
          <p:cNvPr id="43" name="Rectangle 41"/>
          <p:cNvSpPr>
            <a:spLocks noGrp="1" noChangeArrowheads="1"/>
          </p:cNvSpPr>
          <p:nvPr>
            <p:ph type="sldNum" sz="quarter" idx="12"/>
          </p:nvPr>
        </p:nvSpPr>
        <p:spPr/>
        <p:txBody>
          <a:bodyPr/>
          <a:lstStyle>
            <a:lvl1pPr>
              <a:defRPr/>
            </a:lvl1pPr>
          </a:lstStyle>
          <a:p>
            <a:pPr>
              <a:defRPr/>
            </a:pPr>
            <a:fld id="{9421CD8E-550D-4C59-BF81-6C41E2BF567B}" type="slidenum">
              <a:rPr lang="en-US"/>
              <a:pPr>
                <a:defRPr/>
              </a:pPr>
              <a:t>‹#›</a:t>
            </a:fld>
            <a:endParaRPr lang="en-US"/>
          </a:p>
        </p:txBody>
      </p:sp>
    </p:spTree>
  </p:cSld>
  <p:clrMapOvr>
    <a:masterClrMapping/>
  </p:clrMapOvr>
  <p:transition>
    <p:pull dir="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BE6AD4A3-61A3-4239-BD23-0B5143762079}" type="slidenum">
              <a:rPr lang="en-US"/>
              <a:pPr>
                <a:defRPr/>
              </a:pPr>
              <a:t>‹#›</a:t>
            </a:fld>
            <a:endParaRPr lang="en-US"/>
          </a:p>
        </p:txBody>
      </p:sp>
    </p:spTree>
  </p:cSld>
  <p:clrMapOvr>
    <a:masterClrMapping/>
  </p:clrMapOvr>
  <p:transition>
    <p:pull dir="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3C9CCB82-2789-4724-8909-44DE197EF1F2}" type="slidenum">
              <a:rPr lang="en-US"/>
              <a:pPr>
                <a:defRPr/>
              </a:pPr>
              <a:t>‹#›</a:t>
            </a:fld>
            <a:endParaRPr lang="en-US"/>
          </a:p>
        </p:txBody>
      </p:sp>
    </p:spTree>
  </p:cSld>
  <p:clrMapOvr>
    <a:masterClrMapping/>
  </p:clrMapOvr>
  <p:transition>
    <p:pull dir="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C5CDFD89-3D5E-48E6-A338-E3055C5533B9}" type="slidenum">
              <a:rPr lang="en-US"/>
              <a:pPr>
                <a:defRPr/>
              </a:pPr>
              <a:t>‹#›</a:t>
            </a:fld>
            <a:endParaRPr lang="en-US"/>
          </a:p>
        </p:txBody>
      </p:sp>
    </p:spTree>
  </p:cSld>
  <p:clrMapOvr>
    <a:masterClrMapping/>
  </p:clrMapOvr>
  <p:transition>
    <p:pull dir="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9"/>
          <p:cNvSpPr>
            <a:spLocks noGrp="1" noChangeArrowheads="1"/>
          </p:cNvSpPr>
          <p:nvPr>
            <p:ph type="dt" sz="half" idx="10"/>
          </p:nvPr>
        </p:nvSpPr>
        <p:spPr>
          <a:ln/>
        </p:spPr>
        <p:txBody>
          <a:bodyPr/>
          <a:lstStyle>
            <a:lvl1pPr>
              <a:defRPr/>
            </a:lvl1pPr>
          </a:lstStyle>
          <a:p>
            <a:pPr>
              <a:defRPr/>
            </a:pPr>
            <a:endParaRPr lang="en-US"/>
          </a:p>
        </p:txBody>
      </p:sp>
      <p:sp>
        <p:nvSpPr>
          <p:cNvPr id="8" name="Rectangle 40"/>
          <p:cNvSpPr>
            <a:spLocks noGrp="1" noChangeArrowheads="1"/>
          </p:cNvSpPr>
          <p:nvPr>
            <p:ph type="ftr" sz="quarter" idx="11"/>
          </p:nvPr>
        </p:nvSpPr>
        <p:spPr>
          <a:ln/>
        </p:spPr>
        <p:txBody>
          <a:bodyPr/>
          <a:lstStyle>
            <a:lvl1pPr>
              <a:defRPr/>
            </a:lvl1pPr>
          </a:lstStyle>
          <a:p>
            <a:pPr>
              <a:defRPr/>
            </a:pPr>
            <a:endParaRPr lang="en-US"/>
          </a:p>
        </p:txBody>
      </p:sp>
      <p:sp>
        <p:nvSpPr>
          <p:cNvPr id="9" name="Rectangle 41"/>
          <p:cNvSpPr>
            <a:spLocks noGrp="1" noChangeArrowheads="1"/>
          </p:cNvSpPr>
          <p:nvPr>
            <p:ph type="sldNum" sz="quarter" idx="12"/>
          </p:nvPr>
        </p:nvSpPr>
        <p:spPr>
          <a:ln/>
        </p:spPr>
        <p:txBody>
          <a:bodyPr/>
          <a:lstStyle>
            <a:lvl1pPr>
              <a:defRPr/>
            </a:lvl1pPr>
          </a:lstStyle>
          <a:p>
            <a:pPr>
              <a:defRPr/>
            </a:pPr>
            <a:fld id="{4EAC9842-582A-4DB1-AEE7-714AF84083C3}" type="slidenum">
              <a:rPr lang="en-US"/>
              <a:pPr>
                <a:defRPr/>
              </a:pPr>
              <a:t>‹#›</a:t>
            </a:fld>
            <a:endParaRPr lang="en-US"/>
          </a:p>
        </p:txBody>
      </p:sp>
    </p:spTree>
  </p:cSld>
  <p:clrMapOvr>
    <a:masterClrMapping/>
  </p:clrMapOvr>
  <p:transition>
    <p:pull dir="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9"/>
          <p:cNvSpPr>
            <a:spLocks noGrp="1" noChangeArrowheads="1"/>
          </p:cNvSpPr>
          <p:nvPr>
            <p:ph type="dt" sz="half" idx="10"/>
          </p:nvPr>
        </p:nvSpPr>
        <p:spPr>
          <a:ln/>
        </p:spPr>
        <p:txBody>
          <a:bodyPr/>
          <a:lstStyle>
            <a:lvl1pPr>
              <a:defRPr/>
            </a:lvl1pPr>
          </a:lstStyle>
          <a:p>
            <a:pPr>
              <a:defRPr/>
            </a:pPr>
            <a:endParaRPr lang="en-US"/>
          </a:p>
        </p:txBody>
      </p:sp>
      <p:sp>
        <p:nvSpPr>
          <p:cNvPr id="4" name="Rectangle 40"/>
          <p:cNvSpPr>
            <a:spLocks noGrp="1" noChangeArrowheads="1"/>
          </p:cNvSpPr>
          <p:nvPr>
            <p:ph type="ftr" sz="quarter" idx="11"/>
          </p:nvPr>
        </p:nvSpPr>
        <p:spPr>
          <a:ln/>
        </p:spPr>
        <p:txBody>
          <a:bodyPr/>
          <a:lstStyle>
            <a:lvl1pPr>
              <a:defRPr/>
            </a:lvl1pPr>
          </a:lstStyle>
          <a:p>
            <a:pPr>
              <a:defRPr/>
            </a:pPr>
            <a:endParaRPr lang="en-US"/>
          </a:p>
        </p:txBody>
      </p:sp>
      <p:sp>
        <p:nvSpPr>
          <p:cNvPr id="5" name="Rectangle 41"/>
          <p:cNvSpPr>
            <a:spLocks noGrp="1" noChangeArrowheads="1"/>
          </p:cNvSpPr>
          <p:nvPr>
            <p:ph type="sldNum" sz="quarter" idx="12"/>
          </p:nvPr>
        </p:nvSpPr>
        <p:spPr>
          <a:ln/>
        </p:spPr>
        <p:txBody>
          <a:bodyPr/>
          <a:lstStyle>
            <a:lvl1pPr>
              <a:defRPr/>
            </a:lvl1pPr>
          </a:lstStyle>
          <a:p>
            <a:pPr>
              <a:defRPr/>
            </a:pPr>
            <a:fld id="{445B5650-83EA-4547-9FCE-6DFC65DA08D9}" type="slidenum">
              <a:rPr lang="en-US"/>
              <a:pPr>
                <a:defRPr/>
              </a:pPr>
              <a:t>‹#›</a:t>
            </a:fld>
            <a:endParaRPr lang="en-US"/>
          </a:p>
        </p:txBody>
      </p:sp>
    </p:spTree>
  </p:cSld>
  <p:clrMapOvr>
    <a:masterClrMapping/>
  </p:clrMapOvr>
  <p:transition>
    <p:pull dir="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endParaRPr lang="en-US"/>
          </a:p>
        </p:txBody>
      </p:sp>
      <p:sp>
        <p:nvSpPr>
          <p:cNvPr id="3" name="Rectangle 40"/>
          <p:cNvSpPr>
            <a:spLocks noGrp="1" noChangeArrowheads="1"/>
          </p:cNvSpPr>
          <p:nvPr>
            <p:ph type="ftr" sz="quarter" idx="11"/>
          </p:nvPr>
        </p:nvSpPr>
        <p:spPr>
          <a:ln/>
        </p:spPr>
        <p:txBody>
          <a:bodyPr/>
          <a:lstStyle>
            <a:lvl1pPr>
              <a:defRPr/>
            </a:lvl1pPr>
          </a:lstStyle>
          <a:p>
            <a:pPr>
              <a:defRPr/>
            </a:pPr>
            <a:endParaRPr lang="en-US"/>
          </a:p>
        </p:txBody>
      </p:sp>
      <p:sp>
        <p:nvSpPr>
          <p:cNvPr id="4" name="Rectangle 41"/>
          <p:cNvSpPr>
            <a:spLocks noGrp="1" noChangeArrowheads="1"/>
          </p:cNvSpPr>
          <p:nvPr>
            <p:ph type="sldNum" sz="quarter" idx="12"/>
          </p:nvPr>
        </p:nvSpPr>
        <p:spPr>
          <a:ln/>
        </p:spPr>
        <p:txBody>
          <a:bodyPr/>
          <a:lstStyle>
            <a:lvl1pPr>
              <a:defRPr/>
            </a:lvl1pPr>
          </a:lstStyle>
          <a:p>
            <a:pPr>
              <a:defRPr/>
            </a:pPr>
            <a:fld id="{46D5F166-4FBD-49D8-A978-1896C435B180}" type="slidenum">
              <a:rPr lang="en-US"/>
              <a:pPr>
                <a:defRPr/>
              </a:pPr>
              <a:t>‹#›</a:t>
            </a:fld>
            <a:endParaRPr lang="en-US"/>
          </a:p>
        </p:txBody>
      </p:sp>
    </p:spTree>
  </p:cSld>
  <p:clrMapOvr>
    <a:masterClrMapping/>
  </p:clrMapOvr>
  <p:transition>
    <p:pull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pull dir="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3DC87D32-C690-4FD3-A501-EA7436481168}" type="slidenum">
              <a:rPr lang="en-US"/>
              <a:pPr>
                <a:defRPr/>
              </a:pPr>
              <a:t>‹#›</a:t>
            </a:fld>
            <a:endParaRPr lang="en-US"/>
          </a:p>
        </p:txBody>
      </p:sp>
    </p:spTree>
  </p:cSld>
  <p:clrMapOvr>
    <a:masterClrMapping/>
  </p:clrMapOvr>
  <p:transition>
    <p:pull dir="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E85AB503-E1DD-4450-B384-BD8C441DBD5E}" type="slidenum">
              <a:rPr lang="en-US"/>
              <a:pPr>
                <a:defRPr/>
              </a:pPr>
              <a:t>‹#›</a:t>
            </a:fld>
            <a:endParaRPr lang="en-US"/>
          </a:p>
        </p:txBody>
      </p:sp>
    </p:spTree>
  </p:cSld>
  <p:clrMapOvr>
    <a:masterClrMapping/>
  </p:clrMapOvr>
  <p:transition>
    <p:pull dir="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C8A78C9A-2D9D-431C-A2F1-76F5ABA5F510}" type="slidenum">
              <a:rPr lang="en-US"/>
              <a:pPr>
                <a:defRPr/>
              </a:pPr>
              <a:t>‹#›</a:t>
            </a:fld>
            <a:endParaRPr lang="en-US"/>
          </a:p>
        </p:txBody>
      </p:sp>
    </p:spTree>
  </p:cSld>
  <p:clrMapOvr>
    <a:masterClrMapping/>
  </p:clrMapOvr>
  <p:transition>
    <p:pull dir="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E653197F-3A38-49FE-BD7C-BD81BEC5590B}" type="slidenum">
              <a:rPr lang="en-US"/>
              <a:pPr>
                <a:defRPr/>
              </a:pPr>
              <a:t>‹#›</a:t>
            </a:fld>
            <a:endParaRPr lang="en-US"/>
          </a:p>
        </p:txBody>
      </p:sp>
    </p:spTree>
  </p:cSld>
  <p:clrMapOvr>
    <a:masterClrMapping/>
  </p:clrMapOvr>
  <p:transition>
    <p:pull dir="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2"/>
          <p:cNvSpPr>
            <a:spLocks noChangeArrowheads="1"/>
          </p:cNvSpPr>
          <p:nvPr/>
        </p:nvSpPr>
        <p:spPr bwMode="blackWhite">
          <a:xfrm>
            <a:off x="1600200" y="-2209800"/>
            <a:ext cx="9144000" cy="9067800"/>
          </a:xfrm>
          <a:prstGeom prst="diamond">
            <a:avLst/>
          </a:prstGeom>
          <a:gradFill rotWithShape="0">
            <a:gsLst>
              <a:gs pos="0">
                <a:schemeClr val="bg1"/>
              </a:gs>
              <a:gs pos="100000">
                <a:schemeClr val="accent2"/>
              </a:gs>
            </a:gsLst>
            <a:lin ang="5400000" scaled="1"/>
          </a:gradFill>
          <a:ln w="9525">
            <a:noFill/>
            <a:miter lim="800000"/>
            <a:headEnd/>
            <a:tailEnd/>
          </a:ln>
        </p:spPr>
        <p:txBody>
          <a:bodyPr wrap="none" anchor="ctr"/>
          <a:lstStyle/>
          <a:p>
            <a:pPr eaLnBrk="1" hangingPunct="1">
              <a:spcBef>
                <a:spcPct val="20000"/>
              </a:spcBef>
              <a:buFontTx/>
              <a:buChar char="•"/>
              <a:defRPr/>
            </a:pPr>
            <a:endParaRPr kumimoji="1" lang="en-US" sz="3000">
              <a:latin typeface="Arial" charset="0"/>
            </a:endParaRPr>
          </a:p>
        </p:txBody>
      </p:sp>
      <p:sp>
        <p:nvSpPr>
          <p:cNvPr id="5" name="Rectangle 3"/>
          <p:cNvSpPr>
            <a:spLocks noChangeArrowheads="1"/>
          </p:cNvSpPr>
          <p:nvPr/>
        </p:nvSpPr>
        <p:spPr bwMode="auto">
          <a:xfrm>
            <a:off x="0" y="0"/>
            <a:ext cx="381000" cy="6858000"/>
          </a:xfrm>
          <a:prstGeom prst="rect">
            <a:avLst/>
          </a:prstGeom>
          <a:solidFill>
            <a:schemeClr val="accent1"/>
          </a:solidFill>
          <a:ln w="9525">
            <a:noFill/>
            <a:miter lim="800000"/>
            <a:headEnd/>
            <a:tailEnd/>
          </a:ln>
        </p:spPr>
        <p:txBody>
          <a:bodyPr wrap="none" anchor="ctr"/>
          <a:lstStyle/>
          <a:p>
            <a:pPr eaLnBrk="1" hangingPunct="1">
              <a:spcBef>
                <a:spcPct val="20000"/>
              </a:spcBef>
              <a:buFontTx/>
              <a:buChar char="•"/>
              <a:defRPr/>
            </a:pPr>
            <a:endParaRPr kumimoji="1" lang="en-US" sz="3000">
              <a:latin typeface="Arial" charset="0"/>
            </a:endParaRPr>
          </a:p>
        </p:txBody>
      </p:sp>
      <p:sp>
        <p:nvSpPr>
          <p:cNvPr id="6" name="Rectangle 4"/>
          <p:cNvSpPr>
            <a:spLocks noChangeArrowheads="1"/>
          </p:cNvSpPr>
          <p:nvPr/>
        </p:nvSpPr>
        <p:spPr bwMode="auto">
          <a:xfrm>
            <a:off x="0" y="0"/>
            <a:ext cx="381000" cy="2286000"/>
          </a:xfrm>
          <a:prstGeom prst="rect">
            <a:avLst/>
          </a:prstGeom>
          <a:solidFill>
            <a:schemeClr val="bg2"/>
          </a:solidFill>
          <a:ln w="9525">
            <a:noFill/>
            <a:miter lim="800000"/>
            <a:headEnd/>
            <a:tailEnd/>
          </a:ln>
        </p:spPr>
        <p:txBody>
          <a:bodyPr wrap="none" anchor="ctr"/>
          <a:lstStyle/>
          <a:p>
            <a:pPr eaLnBrk="1" hangingPunct="1">
              <a:spcBef>
                <a:spcPct val="20000"/>
              </a:spcBef>
              <a:defRPr/>
            </a:pPr>
            <a:endParaRPr lang="en-US" altLang="en-US" sz="3000">
              <a:latin typeface="Arial" charset="0"/>
            </a:endParaRPr>
          </a:p>
        </p:txBody>
      </p:sp>
      <p:graphicFrame>
        <p:nvGraphicFramePr>
          <p:cNvPr id="7" name="Object 10"/>
          <p:cNvGraphicFramePr>
            <a:graphicFrameLocks/>
          </p:cNvGraphicFramePr>
          <p:nvPr/>
        </p:nvGraphicFramePr>
        <p:xfrm>
          <a:off x="0" y="0"/>
          <a:ext cx="762000" cy="685800"/>
        </p:xfrm>
        <a:graphic>
          <a:graphicData uri="http://schemas.openxmlformats.org/presentationml/2006/ole">
            <mc:AlternateContent xmlns:mc="http://schemas.openxmlformats.org/markup-compatibility/2006">
              <mc:Choice xmlns:v="urn:schemas-microsoft-com:vml" Requires="v">
                <p:oleObj spid="_x0000_s188419" name="CorelDRAW" r:id="rId3" imgW="2793960" imgH="2793960" progId="">
                  <p:embed/>
                </p:oleObj>
              </mc:Choice>
              <mc:Fallback>
                <p:oleObj name="CorelDRAW" r:id="rId3" imgW="2793960" imgH="2793960" progId="">
                  <p:embed/>
                  <p:pic>
                    <p:nvPicPr>
                      <p:cNvPr id="0" name="Object 1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62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3500000" algn="ctr" rotWithShape="0">
                                <a:schemeClr val="bg2"/>
                              </a:outerShdw>
                            </a:effectLst>
                          </a14:hiddenEffects>
                        </a:ext>
                      </a:extLst>
                    </p:spPr>
                  </p:pic>
                </p:oleObj>
              </mc:Fallback>
            </mc:AlternateContent>
          </a:graphicData>
        </a:graphic>
      </p:graphicFrame>
      <p:sp>
        <p:nvSpPr>
          <p:cNvPr id="8" name="Text Box 11"/>
          <p:cNvSpPr txBox="1">
            <a:spLocks noChangeArrowheads="1"/>
          </p:cNvSpPr>
          <p:nvPr userDrawn="1"/>
        </p:nvSpPr>
        <p:spPr bwMode="auto">
          <a:xfrm>
            <a:off x="0" y="0"/>
            <a:ext cx="9144000" cy="533400"/>
          </a:xfrm>
          <a:prstGeom prst="rect">
            <a:avLst/>
          </a:prstGeom>
          <a:noFill/>
          <a:ln w="12700">
            <a:noFill/>
            <a:miter lim="800000"/>
            <a:headEnd type="none" w="sm" len="sm"/>
            <a:tailEnd type="none" w="sm" len="sm"/>
          </a:ln>
          <a:effectLst/>
        </p:spPr>
        <p:txBody>
          <a:bodyPr>
            <a:spAutoFit/>
          </a:bodyPr>
          <a:lstStyle/>
          <a:p>
            <a:pPr algn="l">
              <a:spcBef>
                <a:spcPct val="50000"/>
              </a:spcBef>
              <a:defRPr/>
            </a:pPr>
            <a:r>
              <a:rPr lang="en-US" sz="2900"/>
              <a:t>         Weights &amp; Measures Administrative Hearing Officer</a:t>
            </a:r>
          </a:p>
        </p:txBody>
      </p:sp>
      <p:sp>
        <p:nvSpPr>
          <p:cNvPr id="138245" name="Rectangle 5"/>
          <p:cNvSpPr>
            <a:spLocks noGrp="1" noChangeArrowheads="1"/>
          </p:cNvSpPr>
          <p:nvPr>
            <p:ph type="ctrTitle"/>
          </p:nvPr>
        </p:nvSpPr>
        <p:spPr>
          <a:xfrm>
            <a:off x="914400" y="1828800"/>
            <a:ext cx="7772400" cy="1143000"/>
          </a:xfrm>
        </p:spPr>
        <p:txBody>
          <a:bodyPr/>
          <a:lstStyle>
            <a:lvl1pPr>
              <a:defRPr sz="5100"/>
            </a:lvl1pPr>
          </a:lstStyle>
          <a:p>
            <a:r>
              <a:rPr lang="en-US" altLang="en-US"/>
              <a:t>Click to edit Master Title Style</a:t>
            </a:r>
          </a:p>
        </p:txBody>
      </p:sp>
      <p:sp>
        <p:nvSpPr>
          <p:cNvPr id="138246" name="Rectangle 6"/>
          <p:cNvSpPr>
            <a:spLocks noGrp="1" noChangeArrowheads="1"/>
          </p:cNvSpPr>
          <p:nvPr>
            <p:ph type="subTitle" idx="1"/>
          </p:nvPr>
        </p:nvSpPr>
        <p:spPr>
          <a:xfrm>
            <a:off x="914400" y="3276600"/>
            <a:ext cx="6400800" cy="1752600"/>
          </a:xfrm>
        </p:spPr>
        <p:txBody>
          <a:bodyPr/>
          <a:lstStyle>
            <a:lvl1pPr marL="0" indent="0">
              <a:buFontTx/>
              <a:buNone/>
              <a:defRPr/>
            </a:lvl1pPr>
          </a:lstStyle>
          <a:p>
            <a:r>
              <a:rPr lang="en-US" altLang="en-US"/>
              <a:t>Click to edit Master subtitle style</a:t>
            </a:r>
          </a:p>
        </p:txBody>
      </p:sp>
      <p:sp>
        <p:nvSpPr>
          <p:cNvPr id="9" name="Rectangle 7"/>
          <p:cNvSpPr>
            <a:spLocks noGrp="1" noChangeArrowheads="1"/>
          </p:cNvSpPr>
          <p:nvPr>
            <p:ph type="dt" sz="half" idx="10"/>
          </p:nvPr>
        </p:nvSpPr>
        <p:spPr/>
        <p:txBody>
          <a:bodyPr/>
          <a:lstStyle>
            <a:lvl1pPr>
              <a:defRPr/>
            </a:lvl1pPr>
          </a:lstStyle>
          <a:p>
            <a:pPr>
              <a:defRPr/>
            </a:pPr>
            <a:endParaRPr lang="en-US" altLang="en-US"/>
          </a:p>
        </p:txBody>
      </p:sp>
      <p:sp>
        <p:nvSpPr>
          <p:cNvPr id="10" name="Rectangle 8"/>
          <p:cNvSpPr>
            <a:spLocks noGrp="1" noChangeArrowheads="1"/>
          </p:cNvSpPr>
          <p:nvPr>
            <p:ph type="ftr" sz="quarter" idx="11"/>
          </p:nvPr>
        </p:nvSpPr>
        <p:spPr/>
        <p:txBody>
          <a:bodyPr/>
          <a:lstStyle>
            <a:lvl1pPr>
              <a:defRPr/>
            </a:lvl1pPr>
          </a:lstStyle>
          <a:p>
            <a:pPr>
              <a:defRPr/>
            </a:pPr>
            <a:endParaRPr lang="en-US" altLang="en-US"/>
          </a:p>
        </p:txBody>
      </p:sp>
      <p:sp>
        <p:nvSpPr>
          <p:cNvPr id="11" name="Rectangle 9"/>
          <p:cNvSpPr>
            <a:spLocks noGrp="1" noChangeArrowheads="1"/>
          </p:cNvSpPr>
          <p:nvPr>
            <p:ph type="sldNum" sz="quarter" idx="12"/>
          </p:nvPr>
        </p:nvSpPr>
        <p:spPr/>
        <p:txBody>
          <a:bodyPr/>
          <a:lstStyle>
            <a:lvl1pPr>
              <a:defRPr/>
            </a:lvl1pPr>
          </a:lstStyle>
          <a:p>
            <a:pPr>
              <a:defRPr/>
            </a:pPr>
            <a:fld id="{7447B1CC-46F9-4B9C-9226-1B2FB98A2B3A}" type="slidenum">
              <a:rPr lang="en-US" altLang="en-US"/>
              <a:pPr>
                <a:defRPr/>
              </a:pPr>
              <a:t>‹#›</a:t>
            </a:fld>
            <a:endParaRPr lang="en-US" altLang="en-US"/>
          </a:p>
        </p:txBody>
      </p:sp>
    </p:spTree>
  </p:cSld>
  <p:clrMapOvr>
    <a:masterClrMapping/>
  </p:clrMapOvr>
  <p:transition>
    <p:pull dir="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9"/>
          <p:cNvSpPr>
            <a:spLocks noGrp="1" noChangeArrowheads="1"/>
          </p:cNvSpPr>
          <p:nvPr>
            <p:ph type="sldNum" sz="quarter" idx="12"/>
          </p:nvPr>
        </p:nvSpPr>
        <p:spPr>
          <a:ln/>
        </p:spPr>
        <p:txBody>
          <a:bodyPr/>
          <a:lstStyle>
            <a:lvl1pPr>
              <a:defRPr/>
            </a:lvl1pPr>
          </a:lstStyle>
          <a:p>
            <a:pPr>
              <a:defRPr/>
            </a:pPr>
            <a:fld id="{AC830F6B-8689-49B6-A43D-E65A82AF8B93}" type="slidenum">
              <a:rPr lang="en-US" altLang="en-US"/>
              <a:pPr>
                <a:defRPr/>
              </a:pPr>
              <a:t>‹#›</a:t>
            </a:fld>
            <a:endParaRPr lang="en-US" altLang="en-US"/>
          </a:p>
        </p:txBody>
      </p:sp>
    </p:spTree>
  </p:cSld>
  <p:clrMapOvr>
    <a:masterClrMapping/>
  </p:clrMapOvr>
  <p:transition>
    <p:pull dir="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9"/>
          <p:cNvSpPr>
            <a:spLocks noGrp="1" noChangeArrowheads="1"/>
          </p:cNvSpPr>
          <p:nvPr>
            <p:ph type="sldNum" sz="quarter" idx="12"/>
          </p:nvPr>
        </p:nvSpPr>
        <p:spPr>
          <a:ln/>
        </p:spPr>
        <p:txBody>
          <a:bodyPr/>
          <a:lstStyle>
            <a:lvl1pPr>
              <a:defRPr/>
            </a:lvl1pPr>
          </a:lstStyle>
          <a:p>
            <a:pPr>
              <a:defRPr/>
            </a:pPr>
            <a:fld id="{D7A678D8-1ABC-496D-BCDC-9D860C7D7BE6}" type="slidenum">
              <a:rPr lang="en-US" altLang="en-US"/>
              <a:pPr>
                <a:defRPr/>
              </a:pPr>
              <a:t>‹#›</a:t>
            </a:fld>
            <a:endParaRPr lang="en-US" altLang="en-US"/>
          </a:p>
        </p:txBody>
      </p:sp>
    </p:spTree>
  </p:cSld>
  <p:clrMapOvr>
    <a:masterClrMapping/>
  </p:clrMapOvr>
  <p:transition>
    <p:pull dir="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286000"/>
            <a:ext cx="36957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2286000"/>
            <a:ext cx="36957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9"/>
          <p:cNvSpPr>
            <a:spLocks noGrp="1" noChangeArrowheads="1"/>
          </p:cNvSpPr>
          <p:nvPr>
            <p:ph type="sldNum" sz="quarter" idx="12"/>
          </p:nvPr>
        </p:nvSpPr>
        <p:spPr>
          <a:ln/>
        </p:spPr>
        <p:txBody>
          <a:bodyPr/>
          <a:lstStyle>
            <a:lvl1pPr>
              <a:defRPr/>
            </a:lvl1pPr>
          </a:lstStyle>
          <a:p>
            <a:pPr>
              <a:defRPr/>
            </a:pPr>
            <a:fld id="{D1F907A9-32C9-483A-814B-A51576A9411D}" type="slidenum">
              <a:rPr lang="en-US" altLang="en-US"/>
              <a:pPr>
                <a:defRPr/>
              </a:pPr>
              <a:t>‹#›</a:t>
            </a:fld>
            <a:endParaRPr lang="en-US" altLang="en-US"/>
          </a:p>
        </p:txBody>
      </p:sp>
    </p:spTree>
  </p:cSld>
  <p:clrMapOvr>
    <a:masterClrMapping/>
  </p:clrMapOvr>
  <p:transition>
    <p:pull dir="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9"/>
          <p:cNvSpPr>
            <a:spLocks noGrp="1" noChangeArrowheads="1"/>
          </p:cNvSpPr>
          <p:nvPr>
            <p:ph type="sldNum" sz="quarter" idx="12"/>
          </p:nvPr>
        </p:nvSpPr>
        <p:spPr>
          <a:ln/>
        </p:spPr>
        <p:txBody>
          <a:bodyPr/>
          <a:lstStyle>
            <a:lvl1pPr>
              <a:defRPr/>
            </a:lvl1pPr>
          </a:lstStyle>
          <a:p>
            <a:pPr>
              <a:defRPr/>
            </a:pPr>
            <a:fld id="{BD22496B-746C-41E7-A707-7EA9553C5AED}" type="slidenum">
              <a:rPr lang="en-US" altLang="en-US"/>
              <a:pPr>
                <a:defRPr/>
              </a:pPr>
              <a:t>‹#›</a:t>
            </a:fld>
            <a:endParaRPr lang="en-US" altLang="en-US"/>
          </a:p>
        </p:txBody>
      </p:sp>
    </p:spTree>
  </p:cSld>
  <p:clrMapOvr>
    <a:masterClrMapping/>
  </p:clrMapOvr>
  <p:transition>
    <p:pull dir="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9"/>
          <p:cNvSpPr>
            <a:spLocks noGrp="1" noChangeArrowheads="1"/>
          </p:cNvSpPr>
          <p:nvPr>
            <p:ph type="sldNum" sz="quarter" idx="12"/>
          </p:nvPr>
        </p:nvSpPr>
        <p:spPr>
          <a:ln/>
        </p:spPr>
        <p:txBody>
          <a:bodyPr/>
          <a:lstStyle>
            <a:lvl1pPr>
              <a:defRPr/>
            </a:lvl1pPr>
          </a:lstStyle>
          <a:p>
            <a:pPr>
              <a:defRPr/>
            </a:pPr>
            <a:fld id="{083DAE92-C19D-4620-B7D9-D5AF6CCE3A06}" type="slidenum">
              <a:rPr lang="en-US" altLang="en-US"/>
              <a:pPr>
                <a:defRPr/>
              </a:pPr>
              <a:t>‹#›</a:t>
            </a:fld>
            <a:endParaRPr lang="en-US" altLang="en-US"/>
          </a:p>
        </p:txBody>
      </p:sp>
    </p:spTree>
  </p:cSld>
  <p:clrMapOvr>
    <a:masterClrMapping/>
  </p:clrMapOvr>
  <p:transition>
    <p:pull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pull dir="rd"/>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9"/>
          <p:cNvSpPr>
            <a:spLocks noGrp="1" noChangeArrowheads="1"/>
          </p:cNvSpPr>
          <p:nvPr>
            <p:ph type="sldNum" sz="quarter" idx="12"/>
          </p:nvPr>
        </p:nvSpPr>
        <p:spPr>
          <a:ln/>
        </p:spPr>
        <p:txBody>
          <a:bodyPr/>
          <a:lstStyle>
            <a:lvl1pPr>
              <a:defRPr/>
            </a:lvl1pPr>
          </a:lstStyle>
          <a:p>
            <a:pPr>
              <a:defRPr/>
            </a:pPr>
            <a:fld id="{80085866-C980-4A58-8738-279DBDA21675}" type="slidenum">
              <a:rPr lang="en-US" altLang="en-US"/>
              <a:pPr>
                <a:defRPr/>
              </a:pPr>
              <a:t>‹#›</a:t>
            </a:fld>
            <a:endParaRPr lang="en-US" altLang="en-US"/>
          </a:p>
        </p:txBody>
      </p:sp>
    </p:spTree>
  </p:cSld>
  <p:clrMapOvr>
    <a:masterClrMapping/>
  </p:clrMapOvr>
  <p:transition>
    <p:pull dir="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9"/>
          <p:cNvSpPr>
            <a:spLocks noGrp="1" noChangeArrowheads="1"/>
          </p:cNvSpPr>
          <p:nvPr>
            <p:ph type="sldNum" sz="quarter" idx="12"/>
          </p:nvPr>
        </p:nvSpPr>
        <p:spPr>
          <a:ln/>
        </p:spPr>
        <p:txBody>
          <a:bodyPr/>
          <a:lstStyle>
            <a:lvl1pPr>
              <a:defRPr/>
            </a:lvl1pPr>
          </a:lstStyle>
          <a:p>
            <a:pPr>
              <a:defRPr/>
            </a:pPr>
            <a:fld id="{B78808F4-56DC-40C7-BF57-440494FCCA93}" type="slidenum">
              <a:rPr lang="en-US" altLang="en-US"/>
              <a:pPr>
                <a:defRPr/>
              </a:pPr>
              <a:t>‹#›</a:t>
            </a:fld>
            <a:endParaRPr lang="en-US" altLang="en-US"/>
          </a:p>
        </p:txBody>
      </p:sp>
    </p:spTree>
  </p:cSld>
  <p:clrMapOvr>
    <a:masterClrMapping/>
  </p:clrMapOvr>
  <p:transition>
    <p:pull dir="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9"/>
          <p:cNvSpPr>
            <a:spLocks noGrp="1" noChangeArrowheads="1"/>
          </p:cNvSpPr>
          <p:nvPr>
            <p:ph type="sldNum" sz="quarter" idx="12"/>
          </p:nvPr>
        </p:nvSpPr>
        <p:spPr>
          <a:ln/>
        </p:spPr>
        <p:txBody>
          <a:bodyPr/>
          <a:lstStyle>
            <a:lvl1pPr>
              <a:defRPr/>
            </a:lvl1pPr>
          </a:lstStyle>
          <a:p>
            <a:pPr>
              <a:defRPr/>
            </a:pPr>
            <a:fld id="{BCF04DC2-16C3-45D0-96E6-7127269C6DC4}" type="slidenum">
              <a:rPr lang="en-US" altLang="en-US"/>
              <a:pPr>
                <a:defRPr/>
              </a:pPr>
              <a:t>‹#›</a:t>
            </a:fld>
            <a:endParaRPr lang="en-US" altLang="en-US"/>
          </a:p>
        </p:txBody>
      </p:sp>
    </p:spTree>
  </p:cSld>
  <p:clrMapOvr>
    <a:masterClrMapping/>
  </p:clrMapOvr>
  <p:transition>
    <p:pull dir="r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9"/>
          <p:cNvSpPr>
            <a:spLocks noGrp="1" noChangeArrowheads="1"/>
          </p:cNvSpPr>
          <p:nvPr>
            <p:ph type="sldNum" sz="quarter" idx="12"/>
          </p:nvPr>
        </p:nvSpPr>
        <p:spPr>
          <a:ln/>
        </p:spPr>
        <p:txBody>
          <a:bodyPr/>
          <a:lstStyle>
            <a:lvl1pPr>
              <a:defRPr/>
            </a:lvl1pPr>
          </a:lstStyle>
          <a:p>
            <a:pPr>
              <a:defRPr/>
            </a:pPr>
            <a:fld id="{171E8671-D25A-4625-9324-F0CC901C6660}" type="slidenum">
              <a:rPr lang="en-US" altLang="en-US"/>
              <a:pPr>
                <a:defRPr/>
              </a:pPr>
              <a:t>‹#›</a:t>
            </a:fld>
            <a:endParaRPr lang="en-US" altLang="en-US"/>
          </a:p>
        </p:txBody>
      </p:sp>
    </p:spTree>
  </p:cSld>
  <p:clrMapOvr>
    <a:masterClrMapping/>
  </p:clrMapOvr>
  <p:transition>
    <p:pull dir="rd"/>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609600"/>
            <a:ext cx="188595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55054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9"/>
          <p:cNvSpPr>
            <a:spLocks noGrp="1" noChangeArrowheads="1"/>
          </p:cNvSpPr>
          <p:nvPr>
            <p:ph type="sldNum" sz="quarter" idx="12"/>
          </p:nvPr>
        </p:nvSpPr>
        <p:spPr>
          <a:ln/>
        </p:spPr>
        <p:txBody>
          <a:bodyPr/>
          <a:lstStyle>
            <a:lvl1pPr>
              <a:defRPr/>
            </a:lvl1pPr>
          </a:lstStyle>
          <a:p>
            <a:pPr>
              <a:defRPr/>
            </a:pPr>
            <a:fld id="{5F0DFD54-FB6C-43A0-8BA8-D408853E33A9}" type="slidenum">
              <a:rPr lang="en-US" altLang="en-US"/>
              <a:pPr>
                <a:defRPr/>
              </a:pPr>
              <a:t>‹#›</a:t>
            </a:fld>
            <a:endParaRPr lang="en-US" altLang="en-US"/>
          </a:p>
        </p:txBody>
      </p:sp>
    </p:spTree>
  </p:cSld>
  <p:clrMapOvr>
    <a:masterClrMapping/>
  </p:clrMapOvr>
  <p:transition>
    <p:pull dir="r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543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2286000"/>
            <a:ext cx="36957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2500" y="2286000"/>
            <a:ext cx="3695700" cy="175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62500" y="4191000"/>
            <a:ext cx="3695700" cy="175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8"/>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9"/>
          <p:cNvSpPr>
            <a:spLocks noGrp="1" noChangeArrowheads="1"/>
          </p:cNvSpPr>
          <p:nvPr>
            <p:ph type="sldNum" sz="quarter" idx="12"/>
          </p:nvPr>
        </p:nvSpPr>
        <p:spPr>
          <a:ln/>
        </p:spPr>
        <p:txBody>
          <a:bodyPr/>
          <a:lstStyle>
            <a:lvl1pPr>
              <a:defRPr/>
            </a:lvl1pPr>
          </a:lstStyle>
          <a:p>
            <a:pPr>
              <a:defRPr/>
            </a:pPr>
            <a:fld id="{43FB49FA-4646-4494-88FC-EFA2506F9D76}" type="slidenum">
              <a:rPr lang="en-US" altLang="en-US"/>
              <a:pPr>
                <a:defRPr/>
              </a:pPr>
              <a:t>‹#›</a:t>
            </a:fld>
            <a:endParaRPr lang="en-US" altLang="en-US"/>
          </a:p>
        </p:txBody>
      </p:sp>
    </p:spTree>
  </p:cSld>
  <p:clrMapOvr>
    <a:masterClrMapping/>
  </p:clrMapOvr>
  <p:transition>
    <p:pull dir="rd"/>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defRPr/>
              </a:pPr>
              <a:endParaRPr lang="en-US"/>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p>
          </p:txBody>
        </p:sp>
      </p:grpSp>
      <p:graphicFrame>
        <p:nvGraphicFramePr>
          <p:cNvPr id="12" name="Object 15"/>
          <p:cNvGraphicFramePr>
            <a:graphicFrameLocks/>
          </p:cNvGraphicFramePr>
          <p:nvPr/>
        </p:nvGraphicFramePr>
        <p:xfrm>
          <a:off x="0" y="0"/>
          <a:ext cx="762000" cy="685800"/>
        </p:xfrm>
        <a:graphic>
          <a:graphicData uri="http://schemas.openxmlformats.org/presentationml/2006/ole">
            <mc:AlternateContent xmlns:mc="http://schemas.openxmlformats.org/markup-compatibility/2006">
              <mc:Choice xmlns:v="urn:schemas-microsoft-com:vml" Requires="v">
                <p:oleObj spid="_x0000_s189443" name="CorelDRAW" r:id="rId3" imgW="2793960" imgH="2793960" progId="">
                  <p:embed/>
                </p:oleObj>
              </mc:Choice>
              <mc:Fallback>
                <p:oleObj name="CorelDRAW" r:id="rId3" imgW="2793960" imgH="2793960" progId="">
                  <p:embed/>
                  <p:pic>
                    <p:nvPicPr>
                      <p:cNvPr id="0" name="Object 1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62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3500000" algn="ctr" rotWithShape="0">
                                <a:schemeClr val="bg2"/>
                              </a:outerShdw>
                            </a:effectLst>
                          </a14:hiddenEffects>
                        </a:ext>
                      </a:extLst>
                    </p:spPr>
                  </p:pic>
                </p:oleObj>
              </mc:Fallback>
            </mc:AlternateContent>
          </a:graphicData>
        </a:graphic>
      </p:graphicFrame>
      <p:sp>
        <p:nvSpPr>
          <p:cNvPr id="13" name="Text Box 16"/>
          <p:cNvSpPr txBox="1">
            <a:spLocks noChangeArrowheads="1"/>
          </p:cNvSpPr>
          <p:nvPr userDrawn="1"/>
        </p:nvSpPr>
        <p:spPr bwMode="auto">
          <a:xfrm>
            <a:off x="533400" y="0"/>
            <a:ext cx="8077200" cy="533400"/>
          </a:xfrm>
          <a:prstGeom prst="rect">
            <a:avLst/>
          </a:prstGeom>
          <a:noFill/>
          <a:ln w="12700">
            <a:noFill/>
            <a:miter lim="800000"/>
            <a:headEnd type="none" w="sm" len="sm"/>
            <a:tailEnd type="none" w="sm" len="sm"/>
          </a:ln>
          <a:effectLst/>
        </p:spPr>
        <p:txBody>
          <a:bodyPr>
            <a:spAutoFit/>
          </a:bodyPr>
          <a:lstStyle/>
          <a:p>
            <a:pPr algn="l">
              <a:spcBef>
                <a:spcPct val="50000"/>
              </a:spcBef>
              <a:defRPr/>
            </a:pPr>
            <a:r>
              <a:rPr lang="en-US" sz="2900"/>
              <a:t>         Weights &amp; Measures Administrative Hearing</a:t>
            </a:r>
          </a:p>
        </p:txBody>
      </p:sp>
      <p:sp>
        <p:nvSpPr>
          <p:cNvPr id="155658" name="Rectangle 10"/>
          <p:cNvSpPr>
            <a:spLocks noGrp="1" noChangeArrowheads="1"/>
          </p:cNvSpPr>
          <p:nvPr>
            <p:ph type="ctrTitle" sz="quarter"/>
          </p:nvPr>
        </p:nvSpPr>
        <p:spPr>
          <a:xfrm>
            <a:off x="685800" y="1873250"/>
            <a:ext cx="7772400" cy="1555750"/>
          </a:xfrm>
        </p:spPr>
        <p:txBody>
          <a:bodyPr/>
          <a:lstStyle>
            <a:lvl1pPr>
              <a:defRPr sz="4800"/>
            </a:lvl1pPr>
          </a:lstStyle>
          <a:p>
            <a:r>
              <a:rPr lang="en-US"/>
              <a:t>Click to edit Master title style</a:t>
            </a:r>
          </a:p>
        </p:txBody>
      </p:sp>
      <p:sp>
        <p:nvSpPr>
          <p:cNvPr id="155659"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2"/>
          <p:cNvSpPr>
            <a:spLocks noGrp="1" noChangeArrowheads="1"/>
          </p:cNvSpPr>
          <p:nvPr>
            <p:ph type="dt" sz="quarter" idx="10"/>
          </p:nvPr>
        </p:nvSpPr>
        <p:spPr/>
        <p:txBody>
          <a:bodyPr/>
          <a:lstStyle>
            <a:lvl1pPr>
              <a:defRPr/>
            </a:lvl1pPr>
          </a:lstStyle>
          <a:p>
            <a:pPr>
              <a:defRPr/>
            </a:pPr>
            <a:endParaRPr lang="en-US"/>
          </a:p>
        </p:txBody>
      </p:sp>
      <p:sp>
        <p:nvSpPr>
          <p:cNvPr id="15" name="Rectangle 13"/>
          <p:cNvSpPr>
            <a:spLocks noGrp="1" noChangeArrowheads="1"/>
          </p:cNvSpPr>
          <p:nvPr>
            <p:ph type="ftr" sz="quarter" idx="11"/>
          </p:nvPr>
        </p:nvSpPr>
        <p:spPr/>
        <p:txBody>
          <a:bodyPr/>
          <a:lstStyle>
            <a:lvl1pPr>
              <a:defRPr/>
            </a:lvl1pPr>
          </a:lstStyle>
          <a:p>
            <a:pPr>
              <a:defRPr/>
            </a:pPr>
            <a:endParaRPr lang="en-US"/>
          </a:p>
        </p:txBody>
      </p:sp>
      <p:sp>
        <p:nvSpPr>
          <p:cNvPr id="16" name="Rectangle 14"/>
          <p:cNvSpPr>
            <a:spLocks noGrp="1" noChangeArrowheads="1"/>
          </p:cNvSpPr>
          <p:nvPr>
            <p:ph type="sldNum" sz="quarter" idx="12"/>
          </p:nvPr>
        </p:nvSpPr>
        <p:spPr/>
        <p:txBody>
          <a:bodyPr/>
          <a:lstStyle>
            <a:lvl1pPr>
              <a:defRPr/>
            </a:lvl1pPr>
          </a:lstStyle>
          <a:p>
            <a:pPr>
              <a:defRPr/>
            </a:pPr>
            <a:fld id="{B67C6EE1-E434-4D69-B9D0-FC42D1CCFE24}" type="slidenum">
              <a:rPr lang="en-US"/>
              <a:pPr>
                <a:defRPr/>
              </a:pPr>
              <a:t>‹#›</a:t>
            </a:fld>
            <a:endParaRPr lang="en-US"/>
          </a:p>
        </p:txBody>
      </p:sp>
    </p:spTree>
  </p:cSld>
  <p:clrMapOvr>
    <a:masterClrMapping/>
  </p:clrMapOvr>
  <p:transition>
    <p:pull dir="rd"/>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1660865B-F1D2-4655-9F8A-5BC489CEE122}" type="slidenum">
              <a:rPr lang="en-US"/>
              <a:pPr>
                <a:defRPr/>
              </a:pPr>
              <a:t>‹#›</a:t>
            </a:fld>
            <a:endParaRPr lang="en-US"/>
          </a:p>
        </p:txBody>
      </p:sp>
    </p:spTree>
  </p:cSld>
  <p:clrMapOvr>
    <a:masterClrMapping/>
  </p:clrMapOvr>
  <p:transition>
    <p:pull dir="rd"/>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21B1382F-A567-4FF4-8821-198E3563130A}" type="slidenum">
              <a:rPr lang="en-US"/>
              <a:pPr>
                <a:defRPr/>
              </a:pPr>
              <a:t>‹#›</a:t>
            </a:fld>
            <a:endParaRPr lang="en-US"/>
          </a:p>
        </p:txBody>
      </p:sp>
    </p:spTree>
  </p:cSld>
  <p:clrMapOvr>
    <a:masterClrMapping/>
  </p:clrMapOvr>
  <p:transition>
    <p:pull dir="r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E718E21A-7F01-44E4-922F-2FC621577811}" type="slidenum">
              <a:rPr lang="en-US"/>
              <a:pPr>
                <a:defRPr/>
              </a:pPr>
              <a:t>‹#›</a:t>
            </a:fld>
            <a:endParaRPr lang="en-US"/>
          </a:p>
        </p:txBody>
      </p:sp>
    </p:spTree>
  </p:cSld>
  <p:clrMapOvr>
    <a:masterClrMapping/>
  </p:clrMapOvr>
  <p:transition>
    <p:pull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pull dir="rd"/>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pPr>
              <a:defRPr/>
            </a:pPr>
            <a:endParaRPr lang="en-US"/>
          </a:p>
        </p:txBody>
      </p:sp>
      <p:sp>
        <p:nvSpPr>
          <p:cNvPr id="8" name="Rectangle 13"/>
          <p:cNvSpPr>
            <a:spLocks noGrp="1" noChangeArrowheads="1"/>
          </p:cNvSpPr>
          <p:nvPr>
            <p:ph type="ftr" sz="quarter" idx="11"/>
          </p:nvPr>
        </p:nvSpPr>
        <p:spPr>
          <a:ln/>
        </p:spPr>
        <p:txBody>
          <a:bodyPr/>
          <a:lstStyle>
            <a:lvl1pPr>
              <a:defRPr/>
            </a:lvl1pPr>
          </a:lstStyle>
          <a:p>
            <a:pPr>
              <a:defRPr/>
            </a:pPr>
            <a:endParaRPr lang="en-US"/>
          </a:p>
        </p:txBody>
      </p:sp>
      <p:sp>
        <p:nvSpPr>
          <p:cNvPr id="9" name="Rectangle 14"/>
          <p:cNvSpPr>
            <a:spLocks noGrp="1" noChangeArrowheads="1"/>
          </p:cNvSpPr>
          <p:nvPr>
            <p:ph type="sldNum" sz="quarter" idx="12"/>
          </p:nvPr>
        </p:nvSpPr>
        <p:spPr>
          <a:ln/>
        </p:spPr>
        <p:txBody>
          <a:bodyPr/>
          <a:lstStyle>
            <a:lvl1pPr>
              <a:defRPr/>
            </a:lvl1pPr>
          </a:lstStyle>
          <a:p>
            <a:pPr>
              <a:defRPr/>
            </a:pPr>
            <a:fld id="{1A92DA88-06BF-4E2C-B15B-B84B9D3578CF}" type="slidenum">
              <a:rPr lang="en-US"/>
              <a:pPr>
                <a:defRPr/>
              </a:pPr>
              <a:t>‹#›</a:t>
            </a:fld>
            <a:endParaRPr lang="en-US"/>
          </a:p>
        </p:txBody>
      </p:sp>
    </p:spTree>
  </p:cSld>
  <p:clrMapOvr>
    <a:masterClrMapping/>
  </p:clrMapOvr>
  <p:transition>
    <p:pull dir="r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pPr>
              <a:defRPr/>
            </a:pPr>
            <a:endParaRPr lang="en-US"/>
          </a:p>
        </p:txBody>
      </p:sp>
      <p:sp>
        <p:nvSpPr>
          <p:cNvPr id="4" name="Rectangle 13"/>
          <p:cNvSpPr>
            <a:spLocks noGrp="1" noChangeArrowheads="1"/>
          </p:cNvSpPr>
          <p:nvPr>
            <p:ph type="ftr" sz="quarter" idx="11"/>
          </p:nvPr>
        </p:nvSpPr>
        <p:spPr>
          <a:ln/>
        </p:spPr>
        <p:txBody>
          <a:bodyPr/>
          <a:lstStyle>
            <a:lvl1pPr>
              <a:defRPr/>
            </a:lvl1pPr>
          </a:lstStyle>
          <a:p>
            <a:pPr>
              <a:defRPr/>
            </a:pPr>
            <a:endParaRPr lang="en-US"/>
          </a:p>
        </p:txBody>
      </p:sp>
      <p:sp>
        <p:nvSpPr>
          <p:cNvPr id="5" name="Rectangle 14"/>
          <p:cNvSpPr>
            <a:spLocks noGrp="1" noChangeArrowheads="1"/>
          </p:cNvSpPr>
          <p:nvPr>
            <p:ph type="sldNum" sz="quarter" idx="12"/>
          </p:nvPr>
        </p:nvSpPr>
        <p:spPr>
          <a:ln/>
        </p:spPr>
        <p:txBody>
          <a:bodyPr/>
          <a:lstStyle>
            <a:lvl1pPr>
              <a:defRPr/>
            </a:lvl1pPr>
          </a:lstStyle>
          <a:p>
            <a:pPr>
              <a:defRPr/>
            </a:pPr>
            <a:fld id="{441E6DC2-D335-4B13-8D3D-53680839D2CD}" type="slidenum">
              <a:rPr lang="en-US"/>
              <a:pPr>
                <a:defRPr/>
              </a:pPr>
              <a:t>‹#›</a:t>
            </a:fld>
            <a:endParaRPr lang="en-US"/>
          </a:p>
        </p:txBody>
      </p:sp>
    </p:spTree>
  </p:cSld>
  <p:clrMapOvr>
    <a:masterClrMapping/>
  </p:clrMapOvr>
  <p:transition>
    <p:pull dir="rd"/>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p>
        </p:txBody>
      </p:sp>
      <p:sp>
        <p:nvSpPr>
          <p:cNvPr id="3" name="Rectangle 13"/>
          <p:cNvSpPr>
            <a:spLocks noGrp="1" noChangeArrowheads="1"/>
          </p:cNvSpPr>
          <p:nvPr>
            <p:ph type="ftr" sz="quarter" idx="11"/>
          </p:nvPr>
        </p:nvSpPr>
        <p:spPr>
          <a:ln/>
        </p:spPr>
        <p:txBody>
          <a:bodyPr/>
          <a:lstStyle>
            <a:lvl1pPr>
              <a:defRPr/>
            </a:lvl1pPr>
          </a:lstStyle>
          <a:p>
            <a:pPr>
              <a:defRPr/>
            </a:pPr>
            <a:endParaRPr lang="en-US"/>
          </a:p>
        </p:txBody>
      </p:sp>
      <p:sp>
        <p:nvSpPr>
          <p:cNvPr id="4" name="Rectangle 14"/>
          <p:cNvSpPr>
            <a:spLocks noGrp="1" noChangeArrowheads="1"/>
          </p:cNvSpPr>
          <p:nvPr>
            <p:ph type="sldNum" sz="quarter" idx="12"/>
          </p:nvPr>
        </p:nvSpPr>
        <p:spPr>
          <a:ln/>
        </p:spPr>
        <p:txBody>
          <a:bodyPr/>
          <a:lstStyle>
            <a:lvl1pPr>
              <a:defRPr/>
            </a:lvl1pPr>
          </a:lstStyle>
          <a:p>
            <a:pPr>
              <a:defRPr/>
            </a:pPr>
            <a:fld id="{4A550022-DDFE-43E8-893C-89A484D78207}" type="slidenum">
              <a:rPr lang="en-US"/>
              <a:pPr>
                <a:defRPr/>
              </a:pPr>
              <a:t>‹#›</a:t>
            </a:fld>
            <a:endParaRPr lang="en-US"/>
          </a:p>
        </p:txBody>
      </p:sp>
    </p:spTree>
  </p:cSld>
  <p:clrMapOvr>
    <a:masterClrMapping/>
  </p:clrMapOvr>
  <p:transition>
    <p:pull dir="rd"/>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3B74CAC4-44A6-413D-86A3-70416721D35F}" type="slidenum">
              <a:rPr lang="en-US"/>
              <a:pPr>
                <a:defRPr/>
              </a:pPr>
              <a:t>‹#›</a:t>
            </a:fld>
            <a:endParaRPr lang="en-US"/>
          </a:p>
        </p:txBody>
      </p:sp>
    </p:spTree>
  </p:cSld>
  <p:clrMapOvr>
    <a:masterClrMapping/>
  </p:clrMapOvr>
  <p:transition>
    <p:pull dir="rd"/>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F5092A58-0A70-4210-8B2E-12A8BD3280EC}" type="slidenum">
              <a:rPr lang="en-US"/>
              <a:pPr>
                <a:defRPr/>
              </a:pPr>
              <a:t>‹#›</a:t>
            </a:fld>
            <a:endParaRPr lang="en-US"/>
          </a:p>
        </p:txBody>
      </p:sp>
    </p:spTree>
  </p:cSld>
  <p:clrMapOvr>
    <a:masterClrMapping/>
  </p:clrMapOvr>
  <p:transition>
    <p:pull dir="rd"/>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F02BEF34-97BA-4B0D-8877-2495053BA34C}" type="slidenum">
              <a:rPr lang="en-US"/>
              <a:pPr>
                <a:defRPr/>
              </a:pPr>
              <a:t>‹#›</a:t>
            </a:fld>
            <a:endParaRPr lang="en-US"/>
          </a:p>
        </p:txBody>
      </p:sp>
    </p:spTree>
  </p:cSld>
  <p:clrMapOvr>
    <a:masterClrMapping/>
  </p:clrMapOvr>
  <p:transition>
    <p:pull dir="rd"/>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D75C8EAE-9AED-4A7B-B804-DAC29D674142}" type="slidenum">
              <a:rPr lang="en-US"/>
              <a:pPr>
                <a:defRPr/>
              </a:pPr>
              <a:t>‹#›</a:t>
            </a:fld>
            <a:endParaRPr lang="en-US"/>
          </a:p>
        </p:txBody>
      </p:sp>
    </p:spTree>
  </p:cSld>
  <p:clrMapOvr>
    <a:masterClrMapping/>
  </p:clrMapOvr>
  <p:transition>
    <p:pull dir="rd"/>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5A1C03C0-9AF9-4D4C-8172-B01EEE5E660D}" type="slidenum">
              <a:rPr lang="en-US"/>
              <a:pPr>
                <a:defRPr/>
              </a:pPr>
              <a:t>‹#›</a:t>
            </a:fld>
            <a:endParaRPr lang="en-US"/>
          </a:p>
        </p:txBody>
      </p:sp>
    </p:spTree>
  </p:cSld>
  <p:clrMapOvr>
    <a:masterClrMapping/>
  </p:clrMapOvr>
  <p:transition>
    <p:pull dir="rd"/>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2"/>
          <p:cNvSpPr>
            <a:spLocks noGrp="1" noChangeArrowheads="1"/>
          </p:cNvSpPr>
          <p:nvPr>
            <p:ph type="dt" sz="half" idx="10"/>
          </p:nvPr>
        </p:nvSpPr>
        <p:spPr>
          <a:ln/>
        </p:spPr>
        <p:txBody>
          <a:bodyPr/>
          <a:lstStyle>
            <a:lvl1pPr>
              <a:defRPr/>
            </a:lvl1pPr>
          </a:lstStyle>
          <a:p>
            <a:pPr>
              <a:defRPr/>
            </a:pPr>
            <a:endParaRPr lang="en-US"/>
          </a:p>
        </p:txBody>
      </p:sp>
      <p:sp>
        <p:nvSpPr>
          <p:cNvPr id="7" name="Rectangle 13"/>
          <p:cNvSpPr>
            <a:spLocks noGrp="1" noChangeArrowheads="1"/>
          </p:cNvSpPr>
          <p:nvPr>
            <p:ph type="ftr" sz="quarter" idx="11"/>
          </p:nvPr>
        </p:nvSpPr>
        <p:spPr>
          <a:ln/>
        </p:spPr>
        <p:txBody>
          <a:bodyPr/>
          <a:lstStyle>
            <a:lvl1pPr>
              <a:defRPr/>
            </a:lvl1pPr>
          </a:lstStyle>
          <a:p>
            <a:pPr>
              <a:defRPr/>
            </a:pPr>
            <a:endParaRPr lang="en-US"/>
          </a:p>
        </p:txBody>
      </p:sp>
      <p:sp>
        <p:nvSpPr>
          <p:cNvPr id="8" name="Rectangle 14"/>
          <p:cNvSpPr>
            <a:spLocks noGrp="1" noChangeArrowheads="1"/>
          </p:cNvSpPr>
          <p:nvPr>
            <p:ph type="sldNum" sz="quarter" idx="12"/>
          </p:nvPr>
        </p:nvSpPr>
        <p:spPr>
          <a:ln/>
        </p:spPr>
        <p:txBody>
          <a:bodyPr/>
          <a:lstStyle>
            <a:lvl1pPr>
              <a:defRPr/>
            </a:lvl1pPr>
          </a:lstStyle>
          <a:p>
            <a:pPr>
              <a:defRPr/>
            </a:pPr>
            <a:fld id="{FE85B55E-123D-459E-B6DF-062CC627C5A8}" type="slidenum">
              <a:rPr lang="en-US"/>
              <a:pPr>
                <a:defRPr/>
              </a:pPr>
              <a:t>‹#›</a:t>
            </a:fld>
            <a:endParaRPr lang="en-US"/>
          </a:p>
        </p:txBody>
      </p:sp>
    </p:spTree>
  </p:cSld>
  <p:clrMapOvr>
    <a:masterClrMapping/>
  </p:clrMapOvr>
  <p:transition>
    <p:pull dir="rd"/>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pull dir="rd"/>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pull dir="rd"/>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59C905-3E46-4B8C-A73C-0F5701941C31}"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24579E-C4F8-47B0-AE7B-FDB321E0D9D8}"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286915-CAF8-4FB7-8A7C-22150C2D763B}"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65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65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499C17-B44E-4A3D-8A8F-D7712E938560}"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D72C32F-D0BA-44DD-B966-2A93EC2B6489}"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771D116-FB00-4554-AF08-E44EC1B36504}"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ADFB9B0-1B47-43EF-B882-9D2D7F3F16E6}" type="slidenum">
              <a:rPr lang="en-US"/>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BF6595-4C67-4A14-829C-0F6B987B11BF}" type="slidenum">
              <a:rPr lang="en-US"/>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FF9ADD-347D-4490-9C54-50150F44554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pull dir="rd"/>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11C168-4843-4422-A312-3861376B9946}" type="slidenum">
              <a:rPr lang="en-US"/>
              <a:pPr>
                <a:defRPr/>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416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416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D9B562-F186-4BC3-A6D3-C11F1D9B21D7}" type="slidenum">
              <a:rPr lang="en-US"/>
              <a:pPr>
                <a:defRPr/>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pull dir="rd"/>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auto">
          <a:xfrm>
            <a:off x="1663700" y="3327400"/>
            <a:ext cx="7480300" cy="3087688"/>
          </a:xfrm>
          <a:custGeom>
            <a:avLst/>
            <a:gdLst/>
            <a:ahLst/>
            <a:cxnLst>
              <a:cxn ang="0">
                <a:pos x="104" y="1944"/>
              </a:cxn>
              <a:cxn ang="0">
                <a:pos x="144" y="1912"/>
              </a:cxn>
              <a:cxn ang="0">
                <a:pos x="1320" y="1568"/>
              </a:cxn>
              <a:cxn ang="0">
                <a:pos x="2000" y="1264"/>
              </a:cxn>
              <a:cxn ang="0">
                <a:pos x="2104" y="1208"/>
              </a:cxn>
              <a:cxn ang="0">
                <a:pos x="2312" y="1056"/>
              </a:cxn>
              <a:cxn ang="0">
                <a:pos x="2416" y="936"/>
              </a:cxn>
              <a:cxn ang="0">
                <a:pos x="2464" y="824"/>
              </a:cxn>
              <a:cxn ang="0">
                <a:pos x="3376" y="504"/>
              </a:cxn>
              <a:cxn ang="0">
                <a:pos x="3648" y="496"/>
              </a:cxn>
              <a:cxn ang="0">
                <a:pos x="4160" y="400"/>
              </a:cxn>
              <a:cxn ang="0">
                <a:pos x="4416" y="304"/>
              </a:cxn>
              <a:cxn ang="0">
                <a:pos x="4472" y="296"/>
              </a:cxn>
              <a:cxn ang="0">
                <a:pos x="4711" y="224"/>
              </a:cxn>
              <a:cxn ang="0">
                <a:pos x="4711" y="0"/>
              </a:cxn>
              <a:cxn ang="0">
                <a:pos x="2440" y="768"/>
              </a:cxn>
              <a:cxn ang="0">
                <a:pos x="2232" y="760"/>
              </a:cxn>
              <a:cxn ang="0">
                <a:pos x="1784" y="808"/>
              </a:cxn>
              <a:cxn ang="0">
                <a:pos x="1600" y="848"/>
              </a:cxn>
              <a:cxn ang="0">
                <a:pos x="760" y="1056"/>
              </a:cxn>
              <a:cxn ang="0">
                <a:pos x="0" y="1288"/>
              </a:cxn>
              <a:cxn ang="0">
                <a:pos x="104" y="1384"/>
              </a:cxn>
              <a:cxn ang="0">
                <a:pos x="104" y="1944"/>
              </a:cxn>
            </a:cxnLst>
            <a:rect l="0" t="0" r="r" b="b"/>
            <a:pathLst>
              <a:path w="4712" h="1945">
                <a:moveTo>
                  <a:pt x="104" y="1944"/>
                </a:moveTo>
                <a:lnTo>
                  <a:pt x="144" y="1912"/>
                </a:lnTo>
                <a:lnTo>
                  <a:pt x="1320" y="1568"/>
                </a:lnTo>
                <a:lnTo>
                  <a:pt x="2000" y="1264"/>
                </a:lnTo>
                <a:lnTo>
                  <a:pt x="2104" y="1208"/>
                </a:lnTo>
                <a:lnTo>
                  <a:pt x="2312" y="1056"/>
                </a:lnTo>
                <a:lnTo>
                  <a:pt x="2416" y="936"/>
                </a:lnTo>
                <a:lnTo>
                  <a:pt x="2464" y="824"/>
                </a:lnTo>
                <a:lnTo>
                  <a:pt x="3376" y="504"/>
                </a:lnTo>
                <a:lnTo>
                  <a:pt x="3648" y="496"/>
                </a:lnTo>
                <a:lnTo>
                  <a:pt x="4160" y="400"/>
                </a:lnTo>
                <a:lnTo>
                  <a:pt x="4416" y="304"/>
                </a:lnTo>
                <a:lnTo>
                  <a:pt x="4472" y="296"/>
                </a:lnTo>
                <a:lnTo>
                  <a:pt x="4711" y="224"/>
                </a:lnTo>
                <a:lnTo>
                  <a:pt x="4711" y="0"/>
                </a:lnTo>
                <a:lnTo>
                  <a:pt x="2440" y="768"/>
                </a:lnTo>
                <a:lnTo>
                  <a:pt x="2232" y="760"/>
                </a:lnTo>
                <a:lnTo>
                  <a:pt x="1784" y="808"/>
                </a:lnTo>
                <a:lnTo>
                  <a:pt x="1600" y="848"/>
                </a:lnTo>
                <a:lnTo>
                  <a:pt x="760" y="1056"/>
                </a:lnTo>
                <a:lnTo>
                  <a:pt x="0" y="1288"/>
                </a:lnTo>
                <a:lnTo>
                  <a:pt x="104" y="1384"/>
                </a:lnTo>
                <a:lnTo>
                  <a:pt x="104" y="1944"/>
                </a:lnTo>
              </a:path>
            </a:pathLst>
          </a:custGeom>
          <a:solidFill>
            <a:srgbClr val="000000">
              <a:alpha val="50000"/>
            </a:srgbClr>
          </a:solidFill>
          <a:ln w="9525">
            <a:noFill/>
            <a:round/>
            <a:headEnd type="none" w="sm" len="sm"/>
            <a:tailEnd type="none" w="sm" len="sm"/>
          </a:ln>
          <a:effectLst/>
        </p:spPr>
        <p:txBody>
          <a:bodyPr/>
          <a:lstStyle/>
          <a:p>
            <a:pPr>
              <a:defRPr/>
            </a:pPr>
            <a:endParaRPr lang="en-US"/>
          </a:p>
        </p:txBody>
      </p:sp>
      <p:grpSp>
        <p:nvGrpSpPr>
          <p:cNvPr id="5" name="Group 3"/>
          <p:cNvGrpSpPr>
            <a:grpSpLocks/>
          </p:cNvGrpSpPr>
          <p:nvPr/>
        </p:nvGrpSpPr>
        <p:grpSpPr bwMode="auto">
          <a:xfrm>
            <a:off x="123825" y="165100"/>
            <a:ext cx="2471738" cy="6400800"/>
            <a:chOff x="78" y="104"/>
            <a:chExt cx="1557" cy="4032"/>
          </a:xfrm>
        </p:grpSpPr>
        <p:grpSp>
          <p:nvGrpSpPr>
            <p:cNvPr id="6" name="Group 4"/>
            <p:cNvGrpSpPr>
              <a:grpSpLocks/>
            </p:cNvGrpSpPr>
            <p:nvPr/>
          </p:nvGrpSpPr>
          <p:grpSpPr bwMode="auto">
            <a:xfrm>
              <a:off x="78" y="3089"/>
              <a:ext cx="1097" cy="1047"/>
              <a:chOff x="78" y="3089"/>
              <a:chExt cx="1097" cy="1047"/>
            </a:xfrm>
          </p:grpSpPr>
          <p:sp>
            <p:nvSpPr>
              <p:cNvPr id="10" name="Rectangle 5"/>
              <p:cNvSpPr>
                <a:spLocks noChangeArrowheads="1"/>
              </p:cNvSpPr>
              <p:nvPr/>
            </p:nvSpPr>
            <p:spPr bwMode="auto">
              <a:xfrm>
                <a:off x="82" y="3476"/>
                <a:ext cx="1085" cy="513"/>
              </a:xfrm>
              <a:prstGeom prst="rect">
                <a:avLst/>
              </a:prstGeom>
              <a:gradFill rotWithShape="0">
                <a:gsLst>
                  <a:gs pos="0">
                    <a:srgbClr val="590000"/>
                  </a:gs>
                  <a:gs pos="50000">
                    <a:schemeClr val="bg1"/>
                  </a:gs>
                  <a:gs pos="100000">
                    <a:srgbClr val="590000"/>
                  </a:gs>
                </a:gsLst>
                <a:lin ang="0" scaled="1"/>
              </a:gradFill>
              <a:ln w="9525">
                <a:noFill/>
                <a:miter lim="800000"/>
                <a:headEnd/>
                <a:tailEnd/>
              </a:ln>
              <a:effectLst/>
            </p:spPr>
            <p:txBody>
              <a:bodyPr/>
              <a:lstStyle/>
              <a:p>
                <a:pPr>
                  <a:defRPr/>
                </a:pPr>
                <a:endParaRPr lang="en-US"/>
              </a:p>
            </p:txBody>
          </p:sp>
          <p:sp>
            <p:nvSpPr>
              <p:cNvPr id="11" name="Oval 6"/>
              <p:cNvSpPr>
                <a:spLocks noChangeArrowheads="1"/>
              </p:cNvSpPr>
              <p:nvPr/>
            </p:nvSpPr>
            <p:spPr bwMode="auto">
              <a:xfrm>
                <a:off x="87" y="3826"/>
                <a:ext cx="1084" cy="310"/>
              </a:xfrm>
              <a:prstGeom prst="ellipse">
                <a:avLst/>
              </a:prstGeom>
              <a:gradFill rotWithShape="0">
                <a:gsLst>
                  <a:gs pos="0">
                    <a:srgbClr val="590000"/>
                  </a:gs>
                  <a:gs pos="50000">
                    <a:schemeClr val="bg1"/>
                  </a:gs>
                  <a:gs pos="100000">
                    <a:srgbClr val="590000"/>
                  </a:gs>
                </a:gsLst>
                <a:lin ang="0" scaled="1"/>
              </a:gradFill>
              <a:ln w="9525">
                <a:noFill/>
                <a:round/>
                <a:headEnd/>
                <a:tailEnd/>
              </a:ln>
              <a:effectLst/>
            </p:spPr>
            <p:txBody>
              <a:bodyPr/>
              <a:lstStyle/>
              <a:p>
                <a:pPr>
                  <a:defRPr/>
                </a:pPr>
                <a:endParaRPr lang="en-US"/>
              </a:p>
            </p:txBody>
          </p:sp>
          <p:sp>
            <p:nvSpPr>
              <p:cNvPr id="12" name="Oval 7"/>
              <p:cNvSpPr>
                <a:spLocks noChangeArrowheads="1"/>
              </p:cNvSpPr>
              <p:nvPr/>
            </p:nvSpPr>
            <p:spPr bwMode="auto">
              <a:xfrm>
                <a:off x="90" y="3350"/>
                <a:ext cx="1085" cy="209"/>
              </a:xfrm>
              <a:prstGeom prst="ellipse">
                <a:avLst/>
              </a:prstGeom>
              <a:gradFill rotWithShape="0">
                <a:gsLst>
                  <a:gs pos="0">
                    <a:srgbClr val="590000"/>
                  </a:gs>
                  <a:gs pos="50000">
                    <a:schemeClr val="bg1"/>
                  </a:gs>
                  <a:gs pos="100000">
                    <a:srgbClr val="590000"/>
                  </a:gs>
                </a:gsLst>
                <a:lin ang="0" scaled="1"/>
              </a:gradFill>
              <a:ln w="9525">
                <a:noFill/>
                <a:round/>
                <a:headEnd/>
                <a:tailEnd/>
              </a:ln>
              <a:effectLst/>
            </p:spPr>
            <p:txBody>
              <a:bodyPr/>
              <a:lstStyle/>
              <a:p>
                <a:pPr>
                  <a:defRPr/>
                </a:pPr>
                <a:endParaRPr lang="en-US"/>
              </a:p>
            </p:txBody>
          </p:sp>
          <p:sp>
            <p:nvSpPr>
              <p:cNvPr id="13" name="AutoShape 8"/>
              <p:cNvSpPr>
                <a:spLocks noChangeArrowheads="1"/>
              </p:cNvSpPr>
              <p:nvPr/>
            </p:nvSpPr>
            <p:spPr bwMode="auto">
              <a:xfrm flipV="1">
                <a:off x="78" y="3191"/>
                <a:ext cx="1089" cy="255"/>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gradFill rotWithShape="0">
                <a:gsLst>
                  <a:gs pos="0">
                    <a:srgbClr val="590000"/>
                  </a:gs>
                  <a:gs pos="50000">
                    <a:schemeClr val="bg1"/>
                  </a:gs>
                  <a:gs pos="100000">
                    <a:srgbClr val="590000"/>
                  </a:gs>
                </a:gsLst>
                <a:lin ang="0" scaled="1"/>
              </a:gradFill>
              <a:ln w="9525">
                <a:noFill/>
                <a:miter lim="800000"/>
                <a:headEnd/>
                <a:tailEnd/>
              </a:ln>
              <a:effectLst/>
            </p:spPr>
            <p:txBody>
              <a:bodyPr/>
              <a:lstStyle/>
              <a:p>
                <a:pPr>
                  <a:defRPr/>
                </a:pPr>
                <a:endParaRPr lang="en-US"/>
              </a:p>
            </p:txBody>
          </p:sp>
          <p:sp>
            <p:nvSpPr>
              <p:cNvPr id="14" name="Freeform 9"/>
              <p:cNvSpPr>
                <a:spLocks/>
              </p:cNvSpPr>
              <p:nvPr/>
            </p:nvSpPr>
            <p:spPr bwMode="auto">
              <a:xfrm>
                <a:off x="168" y="3221"/>
                <a:ext cx="281" cy="863"/>
              </a:xfrm>
              <a:custGeom>
                <a:avLst/>
                <a:gdLst/>
                <a:ahLst/>
                <a:cxnLst>
                  <a:cxn ang="0">
                    <a:pos x="171" y="0"/>
                  </a:cxn>
                  <a:cxn ang="0">
                    <a:pos x="0" y="241"/>
                  </a:cxn>
                  <a:cxn ang="0">
                    <a:pos x="0" y="818"/>
                  </a:cxn>
                  <a:cxn ang="0">
                    <a:pos x="90" y="844"/>
                  </a:cxn>
                  <a:cxn ang="0">
                    <a:pos x="153" y="853"/>
                  </a:cxn>
                  <a:cxn ang="0">
                    <a:pos x="230" y="862"/>
                  </a:cxn>
                  <a:cxn ang="0">
                    <a:pos x="230" y="294"/>
                  </a:cxn>
                  <a:cxn ang="0">
                    <a:pos x="280" y="21"/>
                  </a:cxn>
                  <a:cxn ang="0">
                    <a:pos x="256" y="21"/>
                  </a:cxn>
                  <a:cxn ang="0">
                    <a:pos x="204" y="13"/>
                  </a:cxn>
                  <a:cxn ang="0">
                    <a:pos x="171" y="0"/>
                  </a:cxn>
                </a:cxnLst>
                <a:rect l="0" t="0" r="r" b="b"/>
                <a:pathLst>
                  <a:path w="281" h="863">
                    <a:moveTo>
                      <a:pt x="171" y="0"/>
                    </a:moveTo>
                    <a:lnTo>
                      <a:pt x="0" y="241"/>
                    </a:lnTo>
                    <a:lnTo>
                      <a:pt x="0" y="818"/>
                    </a:lnTo>
                    <a:lnTo>
                      <a:pt x="90" y="844"/>
                    </a:lnTo>
                    <a:lnTo>
                      <a:pt x="153" y="853"/>
                    </a:lnTo>
                    <a:lnTo>
                      <a:pt x="230" y="862"/>
                    </a:lnTo>
                    <a:lnTo>
                      <a:pt x="230" y="294"/>
                    </a:lnTo>
                    <a:lnTo>
                      <a:pt x="280" y="21"/>
                    </a:lnTo>
                    <a:lnTo>
                      <a:pt x="256" y="21"/>
                    </a:lnTo>
                    <a:lnTo>
                      <a:pt x="204" y="13"/>
                    </a:lnTo>
                    <a:lnTo>
                      <a:pt x="171" y="0"/>
                    </a:lnTo>
                  </a:path>
                </a:pathLst>
              </a:custGeom>
              <a:gradFill rotWithShape="0">
                <a:gsLst>
                  <a:gs pos="0">
                    <a:srgbClr val="590000"/>
                  </a:gs>
                  <a:gs pos="50000">
                    <a:schemeClr val="bg1"/>
                  </a:gs>
                  <a:gs pos="100000">
                    <a:srgbClr val="590000"/>
                  </a:gs>
                </a:gsLst>
                <a:lin ang="0" scaled="1"/>
              </a:gradFill>
              <a:ln w="9525">
                <a:noFill/>
                <a:round/>
                <a:headEnd type="none" w="sm" len="sm"/>
                <a:tailEnd type="none" w="sm" len="sm"/>
              </a:ln>
              <a:effectLst/>
            </p:spPr>
            <p:txBody>
              <a:bodyPr/>
              <a:lstStyle/>
              <a:p>
                <a:pPr>
                  <a:defRPr/>
                </a:pPr>
                <a:endParaRPr lang="en-US"/>
              </a:p>
            </p:txBody>
          </p:sp>
          <p:sp>
            <p:nvSpPr>
              <p:cNvPr id="15" name="Oval 10"/>
              <p:cNvSpPr>
                <a:spLocks noChangeArrowheads="1"/>
              </p:cNvSpPr>
              <p:nvPr/>
            </p:nvSpPr>
            <p:spPr bwMode="auto">
              <a:xfrm>
                <a:off x="106" y="3350"/>
                <a:ext cx="1038" cy="189"/>
              </a:xfrm>
              <a:prstGeom prst="ellipse">
                <a:avLst/>
              </a:prstGeom>
              <a:solidFill>
                <a:srgbClr val="000000">
                  <a:alpha val="50000"/>
                </a:srgbClr>
              </a:solidFill>
              <a:ln w="9525">
                <a:noFill/>
                <a:round/>
                <a:headEnd/>
                <a:tailEnd/>
              </a:ln>
              <a:effectLst/>
            </p:spPr>
            <p:txBody>
              <a:bodyPr/>
              <a:lstStyle/>
              <a:p>
                <a:pPr>
                  <a:defRPr/>
                </a:pPr>
                <a:endParaRPr lang="en-US"/>
              </a:p>
            </p:txBody>
          </p:sp>
          <p:sp>
            <p:nvSpPr>
              <p:cNvPr id="16" name="Freeform 11"/>
              <p:cNvSpPr>
                <a:spLocks/>
              </p:cNvSpPr>
              <p:nvPr/>
            </p:nvSpPr>
            <p:spPr bwMode="auto">
              <a:xfrm>
                <a:off x="223" y="3261"/>
                <a:ext cx="132" cy="801"/>
              </a:xfrm>
              <a:custGeom>
                <a:avLst/>
                <a:gdLst/>
                <a:ahLst/>
                <a:cxnLst>
                  <a:cxn ang="0">
                    <a:pos x="0" y="254"/>
                  </a:cxn>
                  <a:cxn ang="0">
                    <a:pos x="0" y="795"/>
                  </a:cxn>
                  <a:cxn ang="0">
                    <a:pos x="40" y="800"/>
                  </a:cxn>
                  <a:cxn ang="0">
                    <a:pos x="40" y="263"/>
                  </a:cxn>
                  <a:cxn ang="0">
                    <a:pos x="131" y="8"/>
                  </a:cxn>
                  <a:cxn ang="0">
                    <a:pos x="114" y="0"/>
                  </a:cxn>
                  <a:cxn ang="0">
                    <a:pos x="0" y="254"/>
                  </a:cxn>
                </a:cxnLst>
                <a:rect l="0" t="0" r="r" b="b"/>
                <a:pathLst>
                  <a:path w="132" h="801">
                    <a:moveTo>
                      <a:pt x="0" y="254"/>
                    </a:moveTo>
                    <a:lnTo>
                      <a:pt x="0" y="795"/>
                    </a:lnTo>
                    <a:lnTo>
                      <a:pt x="40" y="800"/>
                    </a:lnTo>
                    <a:lnTo>
                      <a:pt x="40" y="263"/>
                    </a:lnTo>
                    <a:lnTo>
                      <a:pt x="131" y="8"/>
                    </a:lnTo>
                    <a:lnTo>
                      <a:pt x="114" y="0"/>
                    </a:lnTo>
                    <a:lnTo>
                      <a:pt x="0" y="254"/>
                    </a:lnTo>
                  </a:path>
                </a:pathLst>
              </a:custGeom>
              <a:gradFill rotWithShape="0">
                <a:gsLst>
                  <a:gs pos="0">
                    <a:schemeClr val="bg1"/>
                  </a:gs>
                  <a:gs pos="50000">
                    <a:srgbClr val="FFFFFF"/>
                  </a:gs>
                  <a:gs pos="100000">
                    <a:schemeClr val="bg1"/>
                  </a:gs>
                </a:gsLst>
                <a:lin ang="5400000" scaled="1"/>
              </a:gradFill>
              <a:ln w="9525">
                <a:noFill/>
                <a:round/>
                <a:headEnd type="none" w="sm" len="sm"/>
                <a:tailEnd type="none" w="sm" len="sm"/>
              </a:ln>
              <a:effectLst/>
            </p:spPr>
            <p:txBody>
              <a:bodyPr/>
              <a:lstStyle/>
              <a:p>
                <a:pPr>
                  <a:defRPr/>
                </a:pPr>
                <a:endParaRPr lang="en-US"/>
              </a:p>
            </p:txBody>
          </p:sp>
          <p:sp>
            <p:nvSpPr>
              <p:cNvPr id="17" name="Freeform 12"/>
              <p:cNvSpPr>
                <a:spLocks/>
              </p:cNvSpPr>
              <p:nvPr/>
            </p:nvSpPr>
            <p:spPr bwMode="auto">
              <a:xfrm>
                <a:off x="914" y="3239"/>
                <a:ext cx="245" cy="797"/>
              </a:xfrm>
              <a:custGeom>
                <a:avLst/>
                <a:gdLst/>
                <a:ahLst/>
                <a:cxnLst>
                  <a:cxn ang="0">
                    <a:pos x="244" y="224"/>
                  </a:cxn>
                  <a:cxn ang="0">
                    <a:pos x="244" y="765"/>
                  </a:cxn>
                  <a:cxn ang="0">
                    <a:pos x="203" y="796"/>
                  </a:cxn>
                  <a:cxn ang="0">
                    <a:pos x="203" y="233"/>
                  </a:cxn>
                  <a:cxn ang="0">
                    <a:pos x="0" y="8"/>
                  </a:cxn>
                  <a:cxn ang="0">
                    <a:pos x="18" y="0"/>
                  </a:cxn>
                  <a:cxn ang="0">
                    <a:pos x="244" y="224"/>
                  </a:cxn>
                </a:cxnLst>
                <a:rect l="0" t="0" r="r" b="b"/>
                <a:pathLst>
                  <a:path w="245" h="797">
                    <a:moveTo>
                      <a:pt x="244" y="224"/>
                    </a:moveTo>
                    <a:lnTo>
                      <a:pt x="244" y="765"/>
                    </a:lnTo>
                    <a:lnTo>
                      <a:pt x="203" y="796"/>
                    </a:lnTo>
                    <a:lnTo>
                      <a:pt x="203" y="233"/>
                    </a:lnTo>
                    <a:lnTo>
                      <a:pt x="0" y="8"/>
                    </a:lnTo>
                    <a:lnTo>
                      <a:pt x="18" y="0"/>
                    </a:lnTo>
                    <a:lnTo>
                      <a:pt x="244" y="224"/>
                    </a:lnTo>
                  </a:path>
                </a:pathLst>
              </a:custGeom>
              <a:solidFill>
                <a:schemeClr val="bg1"/>
              </a:solidFill>
              <a:ln w="9525">
                <a:noFill/>
                <a:round/>
                <a:headEnd type="none" w="sm" len="sm"/>
                <a:tailEnd type="none" w="sm" len="sm"/>
              </a:ln>
              <a:effectLst/>
            </p:spPr>
            <p:txBody>
              <a:bodyPr/>
              <a:lstStyle/>
              <a:p>
                <a:pPr>
                  <a:defRPr/>
                </a:pPr>
                <a:endParaRPr lang="en-US"/>
              </a:p>
            </p:txBody>
          </p:sp>
          <p:grpSp>
            <p:nvGrpSpPr>
              <p:cNvPr id="18" name="Group 13"/>
              <p:cNvGrpSpPr>
                <a:grpSpLocks/>
              </p:cNvGrpSpPr>
              <p:nvPr/>
            </p:nvGrpSpPr>
            <p:grpSpPr bwMode="auto">
              <a:xfrm>
                <a:off x="294" y="3089"/>
                <a:ext cx="665" cy="185"/>
                <a:chOff x="294" y="3089"/>
                <a:chExt cx="665" cy="185"/>
              </a:xfrm>
            </p:grpSpPr>
            <p:sp>
              <p:nvSpPr>
                <p:cNvPr id="24" name="Oval 14"/>
                <p:cNvSpPr>
                  <a:spLocks noChangeArrowheads="1"/>
                </p:cNvSpPr>
                <p:nvPr/>
              </p:nvSpPr>
              <p:spPr bwMode="auto">
                <a:xfrm>
                  <a:off x="294" y="3089"/>
                  <a:ext cx="665" cy="185"/>
                </a:xfrm>
                <a:prstGeom prst="ellipse">
                  <a:avLst/>
                </a:prstGeom>
                <a:gradFill rotWithShape="0">
                  <a:gsLst>
                    <a:gs pos="0">
                      <a:srgbClr val="590000"/>
                    </a:gs>
                    <a:gs pos="50000">
                      <a:schemeClr val="bg1"/>
                    </a:gs>
                    <a:gs pos="100000">
                      <a:srgbClr val="590000"/>
                    </a:gs>
                  </a:gsLst>
                  <a:lin ang="5400000" scaled="1"/>
                </a:gradFill>
                <a:ln w="9525">
                  <a:noFill/>
                  <a:round/>
                  <a:headEnd/>
                  <a:tailEnd/>
                </a:ln>
                <a:effectLst/>
              </p:spPr>
              <p:txBody>
                <a:bodyPr/>
                <a:lstStyle/>
                <a:p>
                  <a:pPr>
                    <a:defRPr/>
                  </a:pPr>
                  <a:endParaRPr lang="en-US"/>
                </a:p>
              </p:txBody>
            </p:sp>
            <p:sp>
              <p:nvSpPr>
                <p:cNvPr id="25" name="Oval 15"/>
                <p:cNvSpPr>
                  <a:spLocks noChangeArrowheads="1"/>
                </p:cNvSpPr>
                <p:nvPr/>
              </p:nvSpPr>
              <p:spPr bwMode="auto">
                <a:xfrm>
                  <a:off x="299" y="3089"/>
                  <a:ext cx="650" cy="154"/>
                </a:xfrm>
                <a:prstGeom prst="ellipse">
                  <a:avLst/>
                </a:prstGeom>
                <a:gradFill rotWithShape="0">
                  <a:gsLst>
                    <a:gs pos="0">
                      <a:srgbClr val="590000"/>
                    </a:gs>
                    <a:gs pos="50000">
                      <a:schemeClr val="bg1"/>
                    </a:gs>
                    <a:gs pos="100000">
                      <a:srgbClr val="590000"/>
                    </a:gs>
                  </a:gsLst>
                  <a:lin ang="5400000" scaled="1"/>
                </a:gradFill>
                <a:ln w="9525">
                  <a:noFill/>
                  <a:round/>
                  <a:headEnd/>
                  <a:tailEnd/>
                </a:ln>
                <a:effectLst/>
              </p:spPr>
              <p:txBody>
                <a:bodyPr/>
                <a:lstStyle/>
                <a:p>
                  <a:pPr>
                    <a:defRPr/>
                  </a:pPr>
                  <a:endParaRPr lang="en-US"/>
                </a:p>
              </p:txBody>
            </p:sp>
            <p:sp>
              <p:nvSpPr>
                <p:cNvPr id="26" name="Oval 16"/>
                <p:cNvSpPr>
                  <a:spLocks noChangeArrowheads="1"/>
                </p:cNvSpPr>
                <p:nvPr/>
              </p:nvSpPr>
              <p:spPr bwMode="auto">
                <a:xfrm>
                  <a:off x="355" y="3111"/>
                  <a:ext cx="554" cy="99"/>
                </a:xfrm>
                <a:prstGeom prst="ellipse">
                  <a:avLst/>
                </a:prstGeom>
                <a:gradFill rotWithShape="0">
                  <a:gsLst>
                    <a:gs pos="0">
                      <a:srgbClr val="590000"/>
                    </a:gs>
                    <a:gs pos="50000">
                      <a:schemeClr val="bg1"/>
                    </a:gs>
                    <a:gs pos="100000">
                      <a:srgbClr val="590000"/>
                    </a:gs>
                  </a:gsLst>
                  <a:lin ang="5400000" scaled="1"/>
                </a:gradFill>
                <a:ln w="9525">
                  <a:noFill/>
                  <a:round/>
                  <a:headEnd/>
                  <a:tailEnd/>
                </a:ln>
                <a:effectLst/>
              </p:spPr>
              <p:txBody>
                <a:bodyPr/>
                <a:lstStyle/>
                <a:p>
                  <a:pPr>
                    <a:defRPr/>
                  </a:pPr>
                  <a:endParaRPr lang="en-US"/>
                </a:p>
              </p:txBody>
            </p:sp>
          </p:grpSp>
          <p:sp>
            <p:nvSpPr>
              <p:cNvPr id="19" name="Freeform 17"/>
              <p:cNvSpPr>
                <a:spLocks/>
              </p:cNvSpPr>
              <p:nvPr/>
            </p:nvSpPr>
            <p:spPr bwMode="auto">
              <a:xfrm>
                <a:off x="123" y="3464"/>
                <a:ext cx="322" cy="76"/>
              </a:xfrm>
              <a:custGeom>
                <a:avLst/>
                <a:gdLst/>
                <a:ahLst/>
                <a:cxnLst>
                  <a:cxn ang="0">
                    <a:pos x="0" y="0"/>
                  </a:cxn>
                  <a:cxn ang="0">
                    <a:pos x="49" y="30"/>
                  </a:cxn>
                  <a:cxn ang="0">
                    <a:pos x="85" y="44"/>
                  </a:cxn>
                  <a:cxn ang="0">
                    <a:pos x="153" y="61"/>
                  </a:cxn>
                  <a:cxn ang="0">
                    <a:pos x="212" y="70"/>
                  </a:cxn>
                  <a:cxn ang="0">
                    <a:pos x="275" y="75"/>
                  </a:cxn>
                  <a:cxn ang="0">
                    <a:pos x="321" y="70"/>
                  </a:cxn>
                  <a:cxn ang="0">
                    <a:pos x="248" y="61"/>
                  </a:cxn>
                  <a:cxn ang="0">
                    <a:pos x="171" y="44"/>
                  </a:cxn>
                  <a:cxn ang="0">
                    <a:pos x="94" y="22"/>
                  </a:cxn>
                  <a:cxn ang="0">
                    <a:pos x="31" y="4"/>
                  </a:cxn>
                  <a:cxn ang="0">
                    <a:pos x="0" y="0"/>
                  </a:cxn>
                </a:cxnLst>
                <a:rect l="0" t="0" r="r" b="b"/>
                <a:pathLst>
                  <a:path w="322" h="76">
                    <a:moveTo>
                      <a:pt x="0" y="0"/>
                    </a:moveTo>
                    <a:lnTo>
                      <a:pt x="49" y="30"/>
                    </a:lnTo>
                    <a:lnTo>
                      <a:pt x="85" y="44"/>
                    </a:lnTo>
                    <a:lnTo>
                      <a:pt x="153" y="61"/>
                    </a:lnTo>
                    <a:lnTo>
                      <a:pt x="212" y="70"/>
                    </a:lnTo>
                    <a:lnTo>
                      <a:pt x="275" y="75"/>
                    </a:lnTo>
                    <a:lnTo>
                      <a:pt x="321" y="70"/>
                    </a:lnTo>
                    <a:lnTo>
                      <a:pt x="248" y="61"/>
                    </a:lnTo>
                    <a:lnTo>
                      <a:pt x="171" y="44"/>
                    </a:lnTo>
                    <a:lnTo>
                      <a:pt x="94" y="22"/>
                    </a:lnTo>
                    <a:lnTo>
                      <a:pt x="31" y="4"/>
                    </a:lnTo>
                    <a:lnTo>
                      <a:pt x="0" y="0"/>
                    </a:lnTo>
                  </a:path>
                </a:pathLst>
              </a:custGeom>
              <a:gradFill rotWithShape="0">
                <a:gsLst>
                  <a:gs pos="0">
                    <a:schemeClr val="bg1"/>
                  </a:gs>
                  <a:gs pos="50000">
                    <a:srgbClr val="FFFFFF"/>
                  </a:gs>
                  <a:gs pos="100000">
                    <a:schemeClr val="bg1"/>
                  </a:gs>
                </a:gsLst>
                <a:lin ang="0" scaled="1"/>
              </a:gradFill>
              <a:ln w="9525">
                <a:noFill/>
                <a:round/>
                <a:headEnd type="none" w="sm" len="sm"/>
                <a:tailEnd type="none" w="sm" len="sm"/>
              </a:ln>
              <a:effectLst/>
            </p:spPr>
            <p:txBody>
              <a:bodyPr/>
              <a:lstStyle/>
              <a:p>
                <a:pPr>
                  <a:defRPr/>
                </a:pPr>
                <a:endParaRPr lang="en-US"/>
              </a:p>
            </p:txBody>
          </p:sp>
          <p:sp>
            <p:nvSpPr>
              <p:cNvPr id="20" name="Freeform 18"/>
              <p:cNvSpPr>
                <a:spLocks/>
              </p:cNvSpPr>
              <p:nvPr/>
            </p:nvSpPr>
            <p:spPr bwMode="auto">
              <a:xfrm>
                <a:off x="715" y="3091"/>
                <a:ext cx="181" cy="49"/>
              </a:xfrm>
              <a:custGeom>
                <a:avLst/>
                <a:gdLst/>
                <a:ahLst/>
                <a:cxnLst>
                  <a:cxn ang="0">
                    <a:pos x="0" y="0"/>
                  </a:cxn>
                  <a:cxn ang="0">
                    <a:pos x="85" y="8"/>
                  </a:cxn>
                  <a:cxn ang="0">
                    <a:pos x="139" y="21"/>
                  </a:cxn>
                  <a:cxn ang="0">
                    <a:pos x="180" y="34"/>
                  </a:cxn>
                  <a:cxn ang="0">
                    <a:pos x="166" y="48"/>
                  </a:cxn>
                  <a:cxn ang="0">
                    <a:pos x="126" y="30"/>
                  </a:cxn>
                  <a:cxn ang="0">
                    <a:pos x="67" y="17"/>
                  </a:cxn>
                  <a:cxn ang="0">
                    <a:pos x="9" y="17"/>
                  </a:cxn>
                  <a:cxn ang="0">
                    <a:pos x="0" y="0"/>
                  </a:cxn>
                </a:cxnLst>
                <a:rect l="0" t="0" r="r" b="b"/>
                <a:pathLst>
                  <a:path w="181" h="49">
                    <a:moveTo>
                      <a:pt x="0" y="0"/>
                    </a:moveTo>
                    <a:lnTo>
                      <a:pt x="85" y="8"/>
                    </a:lnTo>
                    <a:lnTo>
                      <a:pt x="139" y="21"/>
                    </a:lnTo>
                    <a:lnTo>
                      <a:pt x="180" y="34"/>
                    </a:lnTo>
                    <a:lnTo>
                      <a:pt x="166" y="48"/>
                    </a:lnTo>
                    <a:lnTo>
                      <a:pt x="126" y="30"/>
                    </a:lnTo>
                    <a:lnTo>
                      <a:pt x="67" y="17"/>
                    </a:lnTo>
                    <a:lnTo>
                      <a:pt x="9" y="17"/>
                    </a:lnTo>
                    <a:lnTo>
                      <a:pt x="0" y="0"/>
                    </a:lnTo>
                  </a:path>
                </a:pathLst>
              </a:custGeom>
              <a:gradFill rotWithShape="0">
                <a:gsLst>
                  <a:gs pos="0">
                    <a:schemeClr val="bg1"/>
                  </a:gs>
                  <a:gs pos="50000">
                    <a:srgbClr val="FFFFFF"/>
                  </a:gs>
                  <a:gs pos="100000">
                    <a:schemeClr val="bg1"/>
                  </a:gs>
                </a:gsLst>
                <a:lin ang="0" scaled="1"/>
              </a:gradFill>
              <a:ln w="9525">
                <a:noFill/>
                <a:round/>
                <a:headEnd type="none" w="sm" len="sm"/>
                <a:tailEnd type="none" w="sm" len="sm"/>
              </a:ln>
              <a:effectLst/>
            </p:spPr>
            <p:txBody>
              <a:bodyPr/>
              <a:lstStyle/>
              <a:p>
                <a:pPr>
                  <a:defRPr/>
                </a:pPr>
                <a:endParaRPr lang="en-US"/>
              </a:p>
            </p:txBody>
          </p:sp>
          <p:sp>
            <p:nvSpPr>
              <p:cNvPr id="21" name="Freeform 19"/>
              <p:cNvSpPr>
                <a:spLocks/>
              </p:cNvSpPr>
              <p:nvPr/>
            </p:nvSpPr>
            <p:spPr bwMode="auto">
              <a:xfrm>
                <a:off x="842" y="3342"/>
                <a:ext cx="181" cy="49"/>
              </a:xfrm>
              <a:custGeom>
                <a:avLst/>
                <a:gdLst/>
                <a:ahLst/>
                <a:cxnLst>
                  <a:cxn ang="0">
                    <a:pos x="0" y="0"/>
                  </a:cxn>
                  <a:cxn ang="0">
                    <a:pos x="85" y="8"/>
                  </a:cxn>
                  <a:cxn ang="0">
                    <a:pos x="139" y="21"/>
                  </a:cxn>
                  <a:cxn ang="0">
                    <a:pos x="180" y="34"/>
                  </a:cxn>
                  <a:cxn ang="0">
                    <a:pos x="166" y="48"/>
                  </a:cxn>
                  <a:cxn ang="0">
                    <a:pos x="126" y="30"/>
                  </a:cxn>
                  <a:cxn ang="0">
                    <a:pos x="67" y="17"/>
                  </a:cxn>
                  <a:cxn ang="0">
                    <a:pos x="9" y="17"/>
                  </a:cxn>
                  <a:cxn ang="0">
                    <a:pos x="0" y="0"/>
                  </a:cxn>
                </a:cxnLst>
                <a:rect l="0" t="0" r="r" b="b"/>
                <a:pathLst>
                  <a:path w="181" h="49">
                    <a:moveTo>
                      <a:pt x="0" y="0"/>
                    </a:moveTo>
                    <a:lnTo>
                      <a:pt x="85" y="8"/>
                    </a:lnTo>
                    <a:lnTo>
                      <a:pt x="139" y="21"/>
                    </a:lnTo>
                    <a:lnTo>
                      <a:pt x="180" y="34"/>
                    </a:lnTo>
                    <a:lnTo>
                      <a:pt x="166" y="48"/>
                    </a:lnTo>
                    <a:lnTo>
                      <a:pt x="126" y="30"/>
                    </a:lnTo>
                    <a:lnTo>
                      <a:pt x="67" y="17"/>
                    </a:lnTo>
                    <a:lnTo>
                      <a:pt x="9" y="17"/>
                    </a:lnTo>
                    <a:lnTo>
                      <a:pt x="0" y="0"/>
                    </a:lnTo>
                  </a:path>
                </a:pathLst>
              </a:custGeom>
              <a:gradFill rotWithShape="0">
                <a:gsLst>
                  <a:gs pos="0">
                    <a:schemeClr val="bg1"/>
                  </a:gs>
                  <a:gs pos="50000">
                    <a:srgbClr val="FFFFFF"/>
                  </a:gs>
                  <a:gs pos="100000">
                    <a:schemeClr val="bg1"/>
                  </a:gs>
                </a:gsLst>
                <a:lin ang="0" scaled="1"/>
              </a:gradFill>
              <a:ln w="9525">
                <a:noFill/>
                <a:round/>
                <a:headEnd type="none" w="sm" len="sm"/>
                <a:tailEnd type="none" w="sm" len="sm"/>
              </a:ln>
              <a:effectLst/>
            </p:spPr>
            <p:txBody>
              <a:bodyPr/>
              <a:lstStyle/>
              <a:p>
                <a:pPr>
                  <a:defRPr/>
                </a:pPr>
                <a:endParaRPr lang="en-US"/>
              </a:p>
            </p:txBody>
          </p:sp>
          <p:sp>
            <p:nvSpPr>
              <p:cNvPr id="22" name="Freeform 20"/>
              <p:cNvSpPr>
                <a:spLocks/>
              </p:cNvSpPr>
              <p:nvPr/>
            </p:nvSpPr>
            <p:spPr bwMode="auto">
              <a:xfrm>
                <a:off x="322" y="3175"/>
                <a:ext cx="181" cy="49"/>
              </a:xfrm>
              <a:custGeom>
                <a:avLst/>
                <a:gdLst/>
                <a:ahLst/>
                <a:cxnLst>
                  <a:cxn ang="0">
                    <a:pos x="180" y="48"/>
                  </a:cxn>
                  <a:cxn ang="0">
                    <a:pos x="94" y="39"/>
                  </a:cxn>
                  <a:cxn ang="0">
                    <a:pos x="40" y="26"/>
                  </a:cxn>
                  <a:cxn ang="0">
                    <a:pos x="0" y="13"/>
                  </a:cxn>
                  <a:cxn ang="0">
                    <a:pos x="13" y="0"/>
                  </a:cxn>
                  <a:cxn ang="0">
                    <a:pos x="54" y="17"/>
                  </a:cxn>
                  <a:cxn ang="0">
                    <a:pos x="112" y="30"/>
                  </a:cxn>
                  <a:cxn ang="0">
                    <a:pos x="171" y="30"/>
                  </a:cxn>
                  <a:cxn ang="0">
                    <a:pos x="180" y="48"/>
                  </a:cxn>
                </a:cxnLst>
                <a:rect l="0" t="0" r="r" b="b"/>
                <a:pathLst>
                  <a:path w="181" h="49">
                    <a:moveTo>
                      <a:pt x="180" y="48"/>
                    </a:moveTo>
                    <a:lnTo>
                      <a:pt x="94" y="39"/>
                    </a:lnTo>
                    <a:lnTo>
                      <a:pt x="40" y="26"/>
                    </a:lnTo>
                    <a:lnTo>
                      <a:pt x="0" y="13"/>
                    </a:lnTo>
                    <a:lnTo>
                      <a:pt x="13" y="0"/>
                    </a:lnTo>
                    <a:lnTo>
                      <a:pt x="54" y="17"/>
                    </a:lnTo>
                    <a:lnTo>
                      <a:pt x="112" y="30"/>
                    </a:lnTo>
                    <a:lnTo>
                      <a:pt x="171" y="30"/>
                    </a:lnTo>
                    <a:lnTo>
                      <a:pt x="180" y="48"/>
                    </a:lnTo>
                  </a:path>
                </a:pathLst>
              </a:custGeom>
              <a:gradFill rotWithShape="0">
                <a:gsLst>
                  <a:gs pos="0">
                    <a:schemeClr val="bg1"/>
                  </a:gs>
                  <a:gs pos="50000">
                    <a:srgbClr val="FFFFFF"/>
                  </a:gs>
                  <a:gs pos="100000">
                    <a:schemeClr val="bg1"/>
                  </a:gs>
                </a:gsLst>
                <a:lin ang="0" scaled="1"/>
              </a:gradFill>
              <a:ln w="9525">
                <a:noFill/>
                <a:round/>
                <a:headEnd type="none" w="sm" len="sm"/>
                <a:tailEnd type="none" w="sm" len="sm"/>
              </a:ln>
              <a:effectLst/>
            </p:spPr>
            <p:txBody>
              <a:bodyPr/>
              <a:lstStyle/>
              <a:p>
                <a:pPr>
                  <a:defRPr/>
                </a:pPr>
                <a:endParaRPr lang="en-US"/>
              </a:p>
            </p:txBody>
          </p:sp>
          <p:sp>
            <p:nvSpPr>
              <p:cNvPr id="23" name="Freeform 21"/>
              <p:cNvSpPr>
                <a:spLocks/>
              </p:cNvSpPr>
              <p:nvPr/>
            </p:nvSpPr>
            <p:spPr bwMode="auto">
              <a:xfrm>
                <a:off x="516" y="3274"/>
                <a:ext cx="200" cy="230"/>
              </a:xfrm>
              <a:custGeom>
                <a:avLst/>
                <a:gdLst/>
                <a:ahLst/>
                <a:cxnLst>
                  <a:cxn ang="0">
                    <a:pos x="104" y="4"/>
                  </a:cxn>
                  <a:cxn ang="0">
                    <a:pos x="199" y="0"/>
                  </a:cxn>
                  <a:cxn ang="0">
                    <a:pos x="162" y="79"/>
                  </a:cxn>
                  <a:cxn ang="0">
                    <a:pos x="144" y="127"/>
                  </a:cxn>
                  <a:cxn ang="0">
                    <a:pos x="117" y="171"/>
                  </a:cxn>
                  <a:cxn ang="0">
                    <a:pos x="104" y="229"/>
                  </a:cxn>
                  <a:cxn ang="0">
                    <a:pos x="0" y="229"/>
                  </a:cxn>
                  <a:cxn ang="0">
                    <a:pos x="18" y="176"/>
                  </a:cxn>
                  <a:cxn ang="0">
                    <a:pos x="63" y="123"/>
                  </a:cxn>
                  <a:cxn ang="0">
                    <a:pos x="72" y="79"/>
                  </a:cxn>
                  <a:cxn ang="0">
                    <a:pos x="90" y="35"/>
                  </a:cxn>
                  <a:cxn ang="0">
                    <a:pos x="104" y="4"/>
                  </a:cxn>
                </a:cxnLst>
                <a:rect l="0" t="0" r="r" b="b"/>
                <a:pathLst>
                  <a:path w="200" h="230">
                    <a:moveTo>
                      <a:pt x="104" y="4"/>
                    </a:moveTo>
                    <a:lnTo>
                      <a:pt x="199" y="0"/>
                    </a:lnTo>
                    <a:lnTo>
                      <a:pt x="162" y="79"/>
                    </a:lnTo>
                    <a:lnTo>
                      <a:pt x="144" y="127"/>
                    </a:lnTo>
                    <a:lnTo>
                      <a:pt x="117" y="171"/>
                    </a:lnTo>
                    <a:lnTo>
                      <a:pt x="104" y="229"/>
                    </a:lnTo>
                    <a:lnTo>
                      <a:pt x="0" y="229"/>
                    </a:lnTo>
                    <a:lnTo>
                      <a:pt x="18" y="176"/>
                    </a:lnTo>
                    <a:lnTo>
                      <a:pt x="63" y="123"/>
                    </a:lnTo>
                    <a:lnTo>
                      <a:pt x="72" y="79"/>
                    </a:lnTo>
                    <a:lnTo>
                      <a:pt x="90" y="35"/>
                    </a:lnTo>
                    <a:lnTo>
                      <a:pt x="104" y="4"/>
                    </a:lnTo>
                  </a:path>
                </a:pathLst>
              </a:custGeom>
              <a:gradFill rotWithShape="0">
                <a:gsLst>
                  <a:gs pos="0">
                    <a:srgbClr val="B36666"/>
                  </a:gs>
                  <a:gs pos="100000">
                    <a:schemeClr val="bg1"/>
                  </a:gs>
                </a:gsLst>
                <a:lin ang="0" scaled="1"/>
              </a:gradFill>
              <a:ln w="9525">
                <a:noFill/>
                <a:round/>
                <a:headEnd type="none" w="sm" len="sm"/>
                <a:tailEnd type="none" w="sm" len="sm"/>
              </a:ln>
              <a:effectLst/>
            </p:spPr>
            <p:txBody>
              <a:bodyPr/>
              <a:lstStyle/>
              <a:p>
                <a:pPr>
                  <a:defRPr/>
                </a:pPr>
                <a:endParaRPr lang="en-US"/>
              </a:p>
            </p:txBody>
          </p:sp>
        </p:grpSp>
        <p:grpSp>
          <p:nvGrpSpPr>
            <p:cNvPr id="7" name="Group 22"/>
            <p:cNvGrpSpPr>
              <a:grpSpLocks/>
            </p:cNvGrpSpPr>
            <p:nvPr/>
          </p:nvGrpSpPr>
          <p:grpSpPr bwMode="auto">
            <a:xfrm>
              <a:off x="630" y="104"/>
              <a:ext cx="1005" cy="3081"/>
              <a:chOff x="630" y="104"/>
              <a:chExt cx="1005" cy="3081"/>
            </a:xfrm>
          </p:grpSpPr>
          <p:sp>
            <p:nvSpPr>
              <p:cNvPr id="8" name="Freeform 23"/>
              <p:cNvSpPr>
                <a:spLocks/>
              </p:cNvSpPr>
              <p:nvPr/>
            </p:nvSpPr>
            <p:spPr bwMode="auto">
              <a:xfrm>
                <a:off x="873" y="104"/>
                <a:ext cx="762" cy="2316"/>
              </a:xfrm>
              <a:custGeom>
                <a:avLst/>
                <a:gdLst/>
                <a:ahLst/>
                <a:cxnLst>
                  <a:cxn ang="0">
                    <a:pos x="598" y="140"/>
                  </a:cxn>
                  <a:cxn ang="0">
                    <a:pos x="523" y="358"/>
                  </a:cxn>
                  <a:cxn ang="0">
                    <a:pos x="440" y="644"/>
                  </a:cxn>
                  <a:cxn ang="0">
                    <a:pos x="354" y="916"/>
                  </a:cxn>
                  <a:cxn ang="0">
                    <a:pos x="257" y="1286"/>
                  </a:cxn>
                  <a:cxn ang="0">
                    <a:pos x="130" y="1703"/>
                  </a:cxn>
                  <a:cxn ang="0">
                    <a:pos x="51" y="2079"/>
                  </a:cxn>
                  <a:cxn ang="0">
                    <a:pos x="15" y="2224"/>
                  </a:cxn>
                  <a:cxn ang="0">
                    <a:pos x="0" y="2315"/>
                  </a:cxn>
                  <a:cxn ang="0">
                    <a:pos x="63" y="2264"/>
                  </a:cxn>
                  <a:cxn ang="0">
                    <a:pos x="268" y="2103"/>
                  </a:cxn>
                  <a:cxn ang="0">
                    <a:pos x="124" y="2084"/>
                  </a:cxn>
                  <a:cxn ang="0">
                    <a:pos x="286" y="2088"/>
                  </a:cxn>
                  <a:cxn ang="0">
                    <a:pos x="313" y="2040"/>
                  </a:cxn>
                  <a:cxn ang="0">
                    <a:pos x="135" y="2042"/>
                  </a:cxn>
                  <a:cxn ang="0">
                    <a:pos x="322" y="2022"/>
                  </a:cxn>
                  <a:cxn ang="0">
                    <a:pos x="372" y="1941"/>
                  </a:cxn>
                  <a:cxn ang="0">
                    <a:pos x="162" y="1945"/>
                  </a:cxn>
                  <a:cxn ang="0">
                    <a:pos x="379" y="1923"/>
                  </a:cxn>
                  <a:cxn ang="0">
                    <a:pos x="426" y="1837"/>
                  </a:cxn>
                  <a:cxn ang="0">
                    <a:pos x="480" y="1712"/>
                  </a:cxn>
                  <a:cxn ang="0">
                    <a:pos x="526" y="1569"/>
                  </a:cxn>
                  <a:cxn ang="0">
                    <a:pos x="246" y="1587"/>
                  </a:cxn>
                  <a:cxn ang="0">
                    <a:pos x="530" y="1545"/>
                  </a:cxn>
                  <a:cxn ang="0">
                    <a:pos x="546" y="1497"/>
                  </a:cxn>
                  <a:cxn ang="0">
                    <a:pos x="284" y="1530"/>
                  </a:cxn>
                  <a:cxn ang="0">
                    <a:pos x="557" y="1475"/>
                  </a:cxn>
                  <a:cxn ang="0">
                    <a:pos x="602" y="1308"/>
                  </a:cxn>
                  <a:cxn ang="0">
                    <a:pos x="372" y="1358"/>
                  </a:cxn>
                  <a:cxn ang="0">
                    <a:pos x="611" y="1277"/>
                  </a:cxn>
                  <a:cxn ang="0">
                    <a:pos x="636" y="1204"/>
                  </a:cxn>
                  <a:cxn ang="0">
                    <a:pos x="381" y="1283"/>
                  </a:cxn>
                  <a:cxn ang="0">
                    <a:pos x="639" y="1182"/>
                  </a:cxn>
                  <a:cxn ang="0">
                    <a:pos x="654" y="1127"/>
                  </a:cxn>
                  <a:cxn ang="0">
                    <a:pos x="695" y="958"/>
                  </a:cxn>
                  <a:cxn ang="0">
                    <a:pos x="503" y="1042"/>
                  </a:cxn>
                  <a:cxn ang="0">
                    <a:pos x="700" y="923"/>
                  </a:cxn>
                  <a:cxn ang="0">
                    <a:pos x="758" y="679"/>
                  </a:cxn>
                  <a:cxn ang="0">
                    <a:pos x="541" y="743"/>
                  </a:cxn>
                  <a:cxn ang="0">
                    <a:pos x="758" y="655"/>
                  </a:cxn>
                  <a:cxn ang="0">
                    <a:pos x="758" y="479"/>
                  </a:cxn>
                  <a:cxn ang="0">
                    <a:pos x="575" y="560"/>
                  </a:cxn>
                  <a:cxn ang="0">
                    <a:pos x="761" y="433"/>
                  </a:cxn>
                  <a:cxn ang="0">
                    <a:pos x="761" y="261"/>
                  </a:cxn>
                  <a:cxn ang="0">
                    <a:pos x="727" y="149"/>
                  </a:cxn>
                  <a:cxn ang="0">
                    <a:pos x="661" y="0"/>
                  </a:cxn>
                  <a:cxn ang="0">
                    <a:pos x="598" y="140"/>
                  </a:cxn>
                </a:cxnLst>
                <a:rect l="0" t="0" r="r" b="b"/>
                <a:pathLst>
                  <a:path w="762" h="2316">
                    <a:moveTo>
                      <a:pt x="598" y="140"/>
                    </a:moveTo>
                    <a:lnTo>
                      <a:pt x="523" y="358"/>
                    </a:lnTo>
                    <a:lnTo>
                      <a:pt x="440" y="644"/>
                    </a:lnTo>
                    <a:lnTo>
                      <a:pt x="354" y="916"/>
                    </a:lnTo>
                    <a:lnTo>
                      <a:pt x="257" y="1286"/>
                    </a:lnTo>
                    <a:lnTo>
                      <a:pt x="130" y="1703"/>
                    </a:lnTo>
                    <a:lnTo>
                      <a:pt x="51" y="2079"/>
                    </a:lnTo>
                    <a:lnTo>
                      <a:pt x="15" y="2224"/>
                    </a:lnTo>
                    <a:lnTo>
                      <a:pt x="0" y="2315"/>
                    </a:lnTo>
                    <a:lnTo>
                      <a:pt x="63" y="2264"/>
                    </a:lnTo>
                    <a:lnTo>
                      <a:pt x="268" y="2103"/>
                    </a:lnTo>
                    <a:lnTo>
                      <a:pt x="124" y="2084"/>
                    </a:lnTo>
                    <a:lnTo>
                      <a:pt x="286" y="2088"/>
                    </a:lnTo>
                    <a:lnTo>
                      <a:pt x="313" y="2040"/>
                    </a:lnTo>
                    <a:lnTo>
                      <a:pt x="135" y="2042"/>
                    </a:lnTo>
                    <a:lnTo>
                      <a:pt x="322" y="2022"/>
                    </a:lnTo>
                    <a:lnTo>
                      <a:pt x="372" y="1941"/>
                    </a:lnTo>
                    <a:lnTo>
                      <a:pt x="162" y="1945"/>
                    </a:lnTo>
                    <a:lnTo>
                      <a:pt x="379" y="1923"/>
                    </a:lnTo>
                    <a:lnTo>
                      <a:pt x="426" y="1837"/>
                    </a:lnTo>
                    <a:lnTo>
                      <a:pt x="480" y="1712"/>
                    </a:lnTo>
                    <a:lnTo>
                      <a:pt x="526" y="1569"/>
                    </a:lnTo>
                    <a:lnTo>
                      <a:pt x="246" y="1587"/>
                    </a:lnTo>
                    <a:lnTo>
                      <a:pt x="530" y="1545"/>
                    </a:lnTo>
                    <a:lnTo>
                      <a:pt x="546" y="1497"/>
                    </a:lnTo>
                    <a:lnTo>
                      <a:pt x="284" y="1530"/>
                    </a:lnTo>
                    <a:lnTo>
                      <a:pt x="557" y="1475"/>
                    </a:lnTo>
                    <a:lnTo>
                      <a:pt x="602" y="1308"/>
                    </a:lnTo>
                    <a:lnTo>
                      <a:pt x="372" y="1358"/>
                    </a:lnTo>
                    <a:lnTo>
                      <a:pt x="611" y="1277"/>
                    </a:lnTo>
                    <a:lnTo>
                      <a:pt x="636" y="1204"/>
                    </a:lnTo>
                    <a:lnTo>
                      <a:pt x="381" y="1283"/>
                    </a:lnTo>
                    <a:lnTo>
                      <a:pt x="639" y="1182"/>
                    </a:lnTo>
                    <a:lnTo>
                      <a:pt x="654" y="1127"/>
                    </a:lnTo>
                    <a:lnTo>
                      <a:pt x="695" y="958"/>
                    </a:lnTo>
                    <a:lnTo>
                      <a:pt x="503" y="1042"/>
                    </a:lnTo>
                    <a:lnTo>
                      <a:pt x="700" y="923"/>
                    </a:lnTo>
                    <a:lnTo>
                      <a:pt x="758" y="679"/>
                    </a:lnTo>
                    <a:lnTo>
                      <a:pt x="541" y="743"/>
                    </a:lnTo>
                    <a:lnTo>
                      <a:pt x="758" y="655"/>
                    </a:lnTo>
                    <a:lnTo>
                      <a:pt x="758" y="479"/>
                    </a:lnTo>
                    <a:lnTo>
                      <a:pt x="575" y="560"/>
                    </a:lnTo>
                    <a:lnTo>
                      <a:pt x="761" y="433"/>
                    </a:lnTo>
                    <a:lnTo>
                      <a:pt x="761" y="261"/>
                    </a:lnTo>
                    <a:lnTo>
                      <a:pt x="727" y="149"/>
                    </a:lnTo>
                    <a:lnTo>
                      <a:pt x="661" y="0"/>
                    </a:lnTo>
                    <a:lnTo>
                      <a:pt x="598" y="140"/>
                    </a:lnTo>
                  </a:path>
                </a:pathLst>
              </a:custGeom>
              <a:gradFill rotWithShape="0">
                <a:gsLst>
                  <a:gs pos="0">
                    <a:srgbClr val="A64C4C"/>
                  </a:gs>
                  <a:gs pos="100000">
                    <a:schemeClr val="bg1"/>
                  </a:gs>
                </a:gsLst>
                <a:lin ang="0" scaled="1"/>
              </a:gradFill>
              <a:ln w="9525">
                <a:noFill/>
                <a:round/>
                <a:headEnd type="none" w="sm" len="sm"/>
                <a:tailEnd type="none" w="sm" len="sm"/>
              </a:ln>
              <a:effectLst/>
            </p:spPr>
            <p:txBody>
              <a:bodyPr/>
              <a:lstStyle/>
              <a:p>
                <a:pPr>
                  <a:defRPr/>
                </a:pPr>
                <a:endParaRPr lang="en-US"/>
              </a:p>
            </p:txBody>
          </p:sp>
          <p:sp>
            <p:nvSpPr>
              <p:cNvPr id="9" name="Freeform 24"/>
              <p:cNvSpPr>
                <a:spLocks/>
              </p:cNvSpPr>
              <p:nvPr/>
            </p:nvSpPr>
            <p:spPr bwMode="auto">
              <a:xfrm>
                <a:off x="630" y="114"/>
                <a:ext cx="915" cy="3071"/>
              </a:xfrm>
              <a:custGeom>
                <a:avLst/>
                <a:gdLst/>
                <a:ahLst/>
                <a:cxnLst>
                  <a:cxn ang="0">
                    <a:pos x="0" y="3070"/>
                  </a:cxn>
                  <a:cxn ang="0">
                    <a:pos x="372" y="1696"/>
                  </a:cxn>
                  <a:cxn ang="0">
                    <a:pos x="432" y="1458"/>
                  </a:cxn>
                  <a:cxn ang="0">
                    <a:pos x="484" y="1276"/>
                  </a:cxn>
                  <a:cxn ang="0">
                    <a:pos x="570" y="982"/>
                  </a:cxn>
                  <a:cxn ang="0">
                    <a:pos x="670" y="658"/>
                  </a:cxn>
                  <a:cxn ang="0">
                    <a:pos x="782" y="316"/>
                  </a:cxn>
                  <a:cxn ang="0">
                    <a:pos x="844" y="144"/>
                  </a:cxn>
                  <a:cxn ang="0">
                    <a:pos x="888" y="42"/>
                  </a:cxn>
                  <a:cxn ang="0">
                    <a:pos x="914" y="0"/>
                  </a:cxn>
                  <a:cxn ang="0">
                    <a:pos x="866" y="116"/>
                  </a:cxn>
                  <a:cxn ang="0">
                    <a:pos x="806" y="296"/>
                  </a:cxn>
                  <a:cxn ang="0">
                    <a:pos x="520" y="1230"/>
                  </a:cxn>
                  <a:cxn ang="0">
                    <a:pos x="442" y="1518"/>
                  </a:cxn>
                  <a:cxn ang="0">
                    <a:pos x="378" y="1774"/>
                  </a:cxn>
                  <a:cxn ang="0">
                    <a:pos x="314" y="2028"/>
                  </a:cxn>
                  <a:cxn ang="0">
                    <a:pos x="266" y="2238"/>
                  </a:cxn>
                  <a:cxn ang="0">
                    <a:pos x="258" y="2294"/>
                  </a:cxn>
                  <a:cxn ang="0">
                    <a:pos x="186" y="2558"/>
                  </a:cxn>
                  <a:cxn ang="0">
                    <a:pos x="50" y="3070"/>
                  </a:cxn>
                  <a:cxn ang="0">
                    <a:pos x="0" y="3070"/>
                  </a:cxn>
                </a:cxnLst>
                <a:rect l="0" t="0" r="r" b="b"/>
                <a:pathLst>
                  <a:path w="915" h="3071">
                    <a:moveTo>
                      <a:pt x="0" y="3070"/>
                    </a:moveTo>
                    <a:lnTo>
                      <a:pt x="372" y="1696"/>
                    </a:lnTo>
                    <a:lnTo>
                      <a:pt x="432" y="1458"/>
                    </a:lnTo>
                    <a:lnTo>
                      <a:pt x="484" y="1276"/>
                    </a:lnTo>
                    <a:lnTo>
                      <a:pt x="570" y="982"/>
                    </a:lnTo>
                    <a:lnTo>
                      <a:pt x="670" y="658"/>
                    </a:lnTo>
                    <a:lnTo>
                      <a:pt x="782" y="316"/>
                    </a:lnTo>
                    <a:lnTo>
                      <a:pt x="844" y="144"/>
                    </a:lnTo>
                    <a:lnTo>
                      <a:pt x="888" y="42"/>
                    </a:lnTo>
                    <a:lnTo>
                      <a:pt x="914" y="0"/>
                    </a:lnTo>
                    <a:lnTo>
                      <a:pt x="866" y="116"/>
                    </a:lnTo>
                    <a:lnTo>
                      <a:pt x="806" y="296"/>
                    </a:lnTo>
                    <a:lnTo>
                      <a:pt x="520" y="1230"/>
                    </a:lnTo>
                    <a:lnTo>
                      <a:pt x="442" y="1518"/>
                    </a:lnTo>
                    <a:lnTo>
                      <a:pt x="378" y="1774"/>
                    </a:lnTo>
                    <a:lnTo>
                      <a:pt x="314" y="2028"/>
                    </a:lnTo>
                    <a:lnTo>
                      <a:pt x="266" y="2238"/>
                    </a:lnTo>
                    <a:lnTo>
                      <a:pt x="258" y="2294"/>
                    </a:lnTo>
                    <a:lnTo>
                      <a:pt x="186" y="2558"/>
                    </a:lnTo>
                    <a:lnTo>
                      <a:pt x="50" y="3070"/>
                    </a:lnTo>
                    <a:lnTo>
                      <a:pt x="0" y="3070"/>
                    </a:lnTo>
                  </a:path>
                </a:pathLst>
              </a:custGeom>
              <a:gradFill rotWithShape="0">
                <a:gsLst>
                  <a:gs pos="0">
                    <a:srgbClr val="FFFFFF"/>
                  </a:gs>
                  <a:gs pos="100000">
                    <a:schemeClr val="bg1"/>
                  </a:gs>
                </a:gsLst>
                <a:lin ang="2700000" scaled="1"/>
              </a:gradFill>
              <a:ln w="9525">
                <a:noFill/>
                <a:round/>
                <a:headEnd type="none" w="sm" len="sm"/>
                <a:tailEnd type="none" w="sm" len="sm"/>
              </a:ln>
              <a:effectLst/>
            </p:spPr>
            <p:txBody>
              <a:bodyPr/>
              <a:lstStyle/>
              <a:p>
                <a:pPr>
                  <a:defRPr/>
                </a:pPr>
                <a:endParaRPr lang="en-US"/>
              </a:p>
            </p:txBody>
          </p:sp>
        </p:grpSp>
      </p:grpSp>
      <p:graphicFrame>
        <p:nvGraphicFramePr>
          <p:cNvPr id="27" name="Object 30"/>
          <p:cNvGraphicFramePr>
            <a:graphicFrameLocks/>
          </p:cNvGraphicFramePr>
          <p:nvPr/>
        </p:nvGraphicFramePr>
        <p:xfrm>
          <a:off x="0" y="0"/>
          <a:ext cx="762000" cy="685800"/>
        </p:xfrm>
        <a:graphic>
          <a:graphicData uri="http://schemas.openxmlformats.org/presentationml/2006/ole">
            <mc:AlternateContent xmlns:mc="http://schemas.openxmlformats.org/markup-compatibility/2006">
              <mc:Choice xmlns:v="urn:schemas-microsoft-com:vml" Requires="v">
                <p:oleObj spid="_x0000_s190467" name="CorelDRAW" r:id="rId3" imgW="2793960" imgH="2793960" progId="">
                  <p:embed/>
                </p:oleObj>
              </mc:Choice>
              <mc:Fallback>
                <p:oleObj name="CorelDRAW" r:id="rId3" imgW="2793960" imgH="2793960" progId="">
                  <p:embed/>
                  <p:pic>
                    <p:nvPicPr>
                      <p:cNvPr id="0" name="Object 3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62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3500000" algn="ctr" rotWithShape="0">
                                <a:schemeClr val="bg2"/>
                              </a:outerShdw>
                            </a:effectLst>
                          </a14:hiddenEffects>
                        </a:ext>
                      </a:extLst>
                    </p:spPr>
                  </p:pic>
                </p:oleObj>
              </mc:Fallback>
            </mc:AlternateContent>
          </a:graphicData>
        </a:graphic>
      </p:graphicFrame>
      <p:sp>
        <p:nvSpPr>
          <p:cNvPr id="28" name="Text Box 31"/>
          <p:cNvSpPr txBox="1">
            <a:spLocks noChangeArrowheads="1"/>
          </p:cNvSpPr>
          <p:nvPr userDrawn="1"/>
        </p:nvSpPr>
        <p:spPr bwMode="auto">
          <a:xfrm>
            <a:off x="0" y="0"/>
            <a:ext cx="9144000" cy="533400"/>
          </a:xfrm>
          <a:prstGeom prst="rect">
            <a:avLst/>
          </a:prstGeom>
          <a:noFill/>
          <a:ln w="12700">
            <a:noFill/>
            <a:miter lim="800000"/>
            <a:headEnd type="none" w="sm" len="sm"/>
            <a:tailEnd type="none" w="sm" len="sm"/>
          </a:ln>
          <a:effectLst/>
        </p:spPr>
        <p:txBody>
          <a:bodyPr>
            <a:spAutoFit/>
          </a:bodyPr>
          <a:lstStyle/>
          <a:p>
            <a:pPr algn="l">
              <a:spcBef>
                <a:spcPct val="50000"/>
              </a:spcBef>
              <a:defRPr/>
            </a:pPr>
            <a:r>
              <a:rPr lang="en-US" sz="2900">
                <a:solidFill>
                  <a:schemeClr val="bg1"/>
                </a:solidFill>
              </a:rPr>
              <a:t>         Weights &amp; Measures Administrative Hearing Officer</a:t>
            </a:r>
          </a:p>
        </p:txBody>
      </p:sp>
      <p:pic>
        <p:nvPicPr>
          <p:cNvPr id="29" name="Picture 32" descr="MCj02864560000[1]"/>
          <p:cNvPicPr>
            <a:picLocks noChangeAspect="1" noChangeArrowheads="1"/>
          </p:cNvPicPr>
          <p:nvPr userDrawn="1"/>
        </p:nvPicPr>
        <p:blipFill>
          <a:blip r:embed="rId5" cstate="print"/>
          <a:srcRect/>
          <a:stretch>
            <a:fillRect/>
          </a:stretch>
        </p:blipFill>
        <p:spPr bwMode="auto">
          <a:xfrm>
            <a:off x="0" y="4724400"/>
            <a:ext cx="1679575" cy="2133600"/>
          </a:xfrm>
          <a:prstGeom prst="rect">
            <a:avLst/>
          </a:prstGeom>
          <a:noFill/>
          <a:ln w="9525">
            <a:noFill/>
            <a:miter lim="800000"/>
            <a:headEnd/>
            <a:tailEnd/>
          </a:ln>
        </p:spPr>
      </p:pic>
      <p:sp>
        <p:nvSpPr>
          <p:cNvPr id="431132" name="Rectangle 28"/>
          <p:cNvSpPr>
            <a:spLocks noGrp="1" noChangeArrowheads="1"/>
          </p:cNvSpPr>
          <p:nvPr>
            <p:ph type="subTitle" sz="quarter" idx="1"/>
          </p:nvPr>
        </p:nvSpPr>
        <p:spPr>
          <a:xfrm>
            <a:off x="1371600" y="3886200"/>
            <a:ext cx="6400800" cy="1752600"/>
          </a:xfrm>
          <a:ln w="12700" cap="sq">
            <a:headEnd type="none" w="sm" len="sm"/>
            <a:tailEnd type="none" w="sm" len="sm"/>
          </a:ln>
        </p:spPr>
        <p:txBody>
          <a:bodyPr lIns="91440" tIns="45720" rIns="91440" bIns="45720"/>
          <a:lstStyle>
            <a:lvl1pPr marL="0" indent="0" algn="ctr">
              <a:buFontTx/>
              <a:buNone/>
              <a:defRPr/>
            </a:lvl1pPr>
          </a:lstStyle>
          <a:p>
            <a:r>
              <a:rPr lang="en-US"/>
              <a:t>Click to edit Master subtitle style</a:t>
            </a:r>
          </a:p>
        </p:txBody>
      </p:sp>
      <p:sp>
        <p:nvSpPr>
          <p:cNvPr id="431133" name="Rectangle 29"/>
          <p:cNvSpPr>
            <a:spLocks noGrp="1" noChangeArrowheads="1"/>
          </p:cNvSpPr>
          <p:nvPr>
            <p:ph type="ctrTitle" sz="quarter"/>
          </p:nvPr>
        </p:nvSpPr>
        <p:spPr>
          <a:xfrm>
            <a:off x="685800" y="2286000"/>
            <a:ext cx="7772400" cy="1143000"/>
          </a:xfrm>
          <a:ln w="12700" cap="sq">
            <a:headEnd type="none" w="sm" len="sm"/>
            <a:tailEnd type="none" w="sm" len="sm"/>
          </a:ln>
        </p:spPr>
        <p:txBody>
          <a:bodyPr lIns="91440" tIns="45720" rIns="91440" bIns="45720"/>
          <a:lstStyle>
            <a:lvl1pPr>
              <a:defRPr/>
            </a:lvl1pPr>
          </a:lstStyle>
          <a:p>
            <a:r>
              <a:rPr lang="en-US"/>
              <a:t>Click to edit Master title style</a:t>
            </a:r>
          </a:p>
        </p:txBody>
      </p:sp>
      <p:sp>
        <p:nvSpPr>
          <p:cNvPr id="30" name="Rectangle 25"/>
          <p:cNvSpPr>
            <a:spLocks noGrp="1" noChangeArrowheads="1"/>
          </p:cNvSpPr>
          <p:nvPr>
            <p:ph type="dt" sz="quarter" idx="10"/>
          </p:nvPr>
        </p:nvSpPr>
        <p:spPr>
          <a:xfrm>
            <a:off x="228600" y="6261100"/>
            <a:ext cx="2527300" cy="457200"/>
          </a:xfrm>
        </p:spPr>
        <p:txBody>
          <a:bodyPr/>
          <a:lstStyle>
            <a:lvl1pPr>
              <a:defRPr/>
            </a:lvl1pPr>
          </a:lstStyle>
          <a:p>
            <a:pPr>
              <a:defRPr/>
            </a:pPr>
            <a:endParaRPr lang="en-US"/>
          </a:p>
        </p:txBody>
      </p:sp>
      <p:sp>
        <p:nvSpPr>
          <p:cNvPr id="31" name="Rectangle 26"/>
          <p:cNvSpPr>
            <a:spLocks noGrp="1" noChangeArrowheads="1"/>
          </p:cNvSpPr>
          <p:nvPr>
            <p:ph type="ftr" sz="quarter" idx="11"/>
          </p:nvPr>
        </p:nvSpPr>
        <p:spPr>
          <a:xfrm>
            <a:off x="2925763" y="6272213"/>
            <a:ext cx="3457575" cy="457200"/>
          </a:xfrm>
        </p:spPr>
        <p:txBody>
          <a:bodyPr/>
          <a:lstStyle>
            <a:lvl1pPr>
              <a:defRPr/>
            </a:lvl1pPr>
          </a:lstStyle>
          <a:p>
            <a:pPr>
              <a:defRPr/>
            </a:pPr>
            <a:endParaRPr lang="en-US"/>
          </a:p>
        </p:txBody>
      </p:sp>
      <p:sp>
        <p:nvSpPr>
          <p:cNvPr id="32" name="Rectangle 27"/>
          <p:cNvSpPr>
            <a:spLocks noGrp="1" noChangeArrowheads="1"/>
          </p:cNvSpPr>
          <p:nvPr>
            <p:ph type="sldNum" sz="quarter" idx="12"/>
          </p:nvPr>
        </p:nvSpPr>
        <p:spPr>
          <a:xfrm>
            <a:off x="6553200" y="6248400"/>
            <a:ext cx="2443163" cy="457200"/>
          </a:xfrm>
        </p:spPr>
        <p:txBody>
          <a:bodyPr/>
          <a:lstStyle>
            <a:lvl1pPr>
              <a:defRPr/>
            </a:lvl1pPr>
          </a:lstStyle>
          <a:p>
            <a:pPr>
              <a:defRPr/>
            </a:pPr>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dt" sz="half" idx="10"/>
          </p:nvPr>
        </p:nvSpPr>
        <p:spPr>
          <a:ln/>
        </p:spPr>
        <p:txBody>
          <a:bodyPr/>
          <a:lstStyle>
            <a:lvl1pPr>
              <a:defRPr/>
            </a:lvl1pPr>
          </a:lstStyle>
          <a:p>
            <a:pPr>
              <a:defRPr/>
            </a:pPr>
            <a:endParaRPr lang="en-US"/>
          </a:p>
        </p:txBody>
      </p:sp>
      <p:sp>
        <p:nvSpPr>
          <p:cNvPr id="5" name="Rectangle 27"/>
          <p:cNvSpPr>
            <a:spLocks noGrp="1" noChangeArrowheads="1"/>
          </p:cNvSpPr>
          <p:nvPr>
            <p:ph type="ftr" sz="quarter" idx="11"/>
          </p:nvPr>
        </p:nvSpPr>
        <p:spPr>
          <a:ln/>
        </p:spPr>
        <p:txBody>
          <a:bodyPr/>
          <a:lstStyle>
            <a:lvl1pPr>
              <a:defRPr/>
            </a:lvl1pPr>
          </a:lstStyle>
          <a:p>
            <a:pPr>
              <a:defRPr/>
            </a:pPr>
            <a:endParaRPr lang="en-US"/>
          </a:p>
        </p:txBody>
      </p:sp>
      <p:sp>
        <p:nvSpPr>
          <p:cNvPr id="6" name="Rectangle 28"/>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6"/>
          <p:cNvSpPr>
            <a:spLocks noGrp="1" noChangeArrowheads="1"/>
          </p:cNvSpPr>
          <p:nvPr>
            <p:ph type="dt" sz="half" idx="10"/>
          </p:nvPr>
        </p:nvSpPr>
        <p:spPr>
          <a:ln/>
        </p:spPr>
        <p:txBody>
          <a:bodyPr/>
          <a:lstStyle>
            <a:lvl1pPr>
              <a:defRPr/>
            </a:lvl1pPr>
          </a:lstStyle>
          <a:p>
            <a:pPr>
              <a:defRPr/>
            </a:pPr>
            <a:endParaRPr lang="en-US"/>
          </a:p>
        </p:txBody>
      </p:sp>
      <p:sp>
        <p:nvSpPr>
          <p:cNvPr id="5" name="Rectangle 27"/>
          <p:cNvSpPr>
            <a:spLocks noGrp="1" noChangeArrowheads="1"/>
          </p:cNvSpPr>
          <p:nvPr>
            <p:ph type="ftr" sz="quarter" idx="11"/>
          </p:nvPr>
        </p:nvSpPr>
        <p:spPr>
          <a:ln/>
        </p:spPr>
        <p:txBody>
          <a:bodyPr/>
          <a:lstStyle>
            <a:lvl1pPr>
              <a:defRPr/>
            </a:lvl1pPr>
          </a:lstStyle>
          <a:p>
            <a:pPr>
              <a:defRPr/>
            </a:pPr>
            <a:endParaRPr lang="en-US"/>
          </a:p>
        </p:txBody>
      </p:sp>
      <p:sp>
        <p:nvSpPr>
          <p:cNvPr id="6" name="Rectangle 28"/>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4150" y="2082800"/>
            <a:ext cx="4311650" cy="477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82800"/>
            <a:ext cx="4311650" cy="477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6"/>
          <p:cNvSpPr>
            <a:spLocks noGrp="1" noChangeArrowheads="1"/>
          </p:cNvSpPr>
          <p:nvPr>
            <p:ph type="dt" sz="half" idx="10"/>
          </p:nvPr>
        </p:nvSpPr>
        <p:spPr>
          <a:ln/>
        </p:spPr>
        <p:txBody>
          <a:bodyPr/>
          <a:lstStyle>
            <a:lvl1pPr>
              <a:defRPr/>
            </a:lvl1pPr>
          </a:lstStyle>
          <a:p>
            <a:pPr>
              <a:defRPr/>
            </a:pPr>
            <a:endParaRPr lang="en-US"/>
          </a:p>
        </p:txBody>
      </p:sp>
      <p:sp>
        <p:nvSpPr>
          <p:cNvPr id="6" name="Rectangle 27"/>
          <p:cNvSpPr>
            <a:spLocks noGrp="1" noChangeArrowheads="1"/>
          </p:cNvSpPr>
          <p:nvPr>
            <p:ph type="ftr" sz="quarter" idx="11"/>
          </p:nvPr>
        </p:nvSpPr>
        <p:spPr>
          <a:ln/>
        </p:spPr>
        <p:txBody>
          <a:bodyPr/>
          <a:lstStyle>
            <a:lvl1pPr>
              <a:defRPr/>
            </a:lvl1pPr>
          </a:lstStyle>
          <a:p>
            <a:pPr>
              <a:defRPr/>
            </a:pPr>
            <a:endParaRPr lang="en-US"/>
          </a:p>
        </p:txBody>
      </p:sp>
      <p:sp>
        <p:nvSpPr>
          <p:cNvPr id="7" name="Rectangle 28"/>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6"/>
          <p:cNvSpPr>
            <a:spLocks noGrp="1" noChangeArrowheads="1"/>
          </p:cNvSpPr>
          <p:nvPr>
            <p:ph type="dt" sz="half" idx="10"/>
          </p:nvPr>
        </p:nvSpPr>
        <p:spPr>
          <a:ln/>
        </p:spPr>
        <p:txBody>
          <a:bodyPr/>
          <a:lstStyle>
            <a:lvl1pPr>
              <a:defRPr/>
            </a:lvl1pPr>
          </a:lstStyle>
          <a:p>
            <a:pPr>
              <a:defRPr/>
            </a:pPr>
            <a:endParaRPr lang="en-US"/>
          </a:p>
        </p:txBody>
      </p:sp>
      <p:sp>
        <p:nvSpPr>
          <p:cNvPr id="8" name="Rectangle 27"/>
          <p:cNvSpPr>
            <a:spLocks noGrp="1" noChangeArrowheads="1"/>
          </p:cNvSpPr>
          <p:nvPr>
            <p:ph type="ftr" sz="quarter" idx="11"/>
          </p:nvPr>
        </p:nvSpPr>
        <p:spPr>
          <a:ln/>
        </p:spPr>
        <p:txBody>
          <a:bodyPr/>
          <a:lstStyle>
            <a:lvl1pPr>
              <a:defRPr/>
            </a:lvl1pPr>
          </a:lstStyle>
          <a:p>
            <a:pPr>
              <a:defRPr/>
            </a:pPr>
            <a:endParaRPr lang="en-US"/>
          </a:p>
        </p:txBody>
      </p:sp>
      <p:sp>
        <p:nvSpPr>
          <p:cNvPr id="9" name="Rectangle 28"/>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6"/>
          <p:cNvSpPr>
            <a:spLocks noGrp="1" noChangeArrowheads="1"/>
          </p:cNvSpPr>
          <p:nvPr>
            <p:ph type="dt" sz="half" idx="10"/>
          </p:nvPr>
        </p:nvSpPr>
        <p:spPr>
          <a:ln/>
        </p:spPr>
        <p:txBody>
          <a:bodyPr/>
          <a:lstStyle>
            <a:lvl1pPr>
              <a:defRPr/>
            </a:lvl1pPr>
          </a:lstStyle>
          <a:p>
            <a:pPr>
              <a:defRPr/>
            </a:pPr>
            <a:endParaRPr lang="en-US"/>
          </a:p>
        </p:txBody>
      </p:sp>
      <p:sp>
        <p:nvSpPr>
          <p:cNvPr id="4" name="Rectangle 27"/>
          <p:cNvSpPr>
            <a:spLocks noGrp="1" noChangeArrowheads="1"/>
          </p:cNvSpPr>
          <p:nvPr>
            <p:ph type="ftr" sz="quarter" idx="11"/>
          </p:nvPr>
        </p:nvSpPr>
        <p:spPr>
          <a:ln/>
        </p:spPr>
        <p:txBody>
          <a:bodyPr/>
          <a:lstStyle>
            <a:lvl1pPr>
              <a:defRPr/>
            </a:lvl1pPr>
          </a:lstStyle>
          <a:p>
            <a:pPr>
              <a:defRPr/>
            </a:pPr>
            <a:endParaRPr lang="en-US"/>
          </a:p>
        </p:txBody>
      </p:sp>
      <p:sp>
        <p:nvSpPr>
          <p:cNvPr id="5" name="Rectangle 28"/>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pull dir="rd"/>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6"/>
          <p:cNvSpPr>
            <a:spLocks noGrp="1" noChangeArrowheads="1"/>
          </p:cNvSpPr>
          <p:nvPr>
            <p:ph type="dt" sz="half" idx="10"/>
          </p:nvPr>
        </p:nvSpPr>
        <p:spPr>
          <a:ln/>
        </p:spPr>
        <p:txBody>
          <a:bodyPr/>
          <a:lstStyle>
            <a:lvl1pPr>
              <a:defRPr/>
            </a:lvl1pPr>
          </a:lstStyle>
          <a:p>
            <a:pPr>
              <a:defRPr/>
            </a:pPr>
            <a:endParaRPr lang="en-US"/>
          </a:p>
        </p:txBody>
      </p:sp>
      <p:sp>
        <p:nvSpPr>
          <p:cNvPr id="3" name="Rectangle 27"/>
          <p:cNvSpPr>
            <a:spLocks noGrp="1" noChangeArrowheads="1"/>
          </p:cNvSpPr>
          <p:nvPr>
            <p:ph type="ftr" sz="quarter" idx="11"/>
          </p:nvPr>
        </p:nvSpPr>
        <p:spPr>
          <a:ln/>
        </p:spPr>
        <p:txBody>
          <a:bodyPr/>
          <a:lstStyle>
            <a:lvl1pPr>
              <a:defRPr/>
            </a:lvl1pPr>
          </a:lstStyle>
          <a:p>
            <a:pPr>
              <a:defRPr/>
            </a:pPr>
            <a:endParaRPr lang="en-US"/>
          </a:p>
        </p:txBody>
      </p:sp>
      <p:sp>
        <p:nvSpPr>
          <p:cNvPr id="4" name="Rectangle 28"/>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dt" sz="half" idx="10"/>
          </p:nvPr>
        </p:nvSpPr>
        <p:spPr>
          <a:ln/>
        </p:spPr>
        <p:txBody>
          <a:bodyPr/>
          <a:lstStyle>
            <a:lvl1pPr>
              <a:defRPr/>
            </a:lvl1pPr>
          </a:lstStyle>
          <a:p>
            <a:pPr>
              <a:defRPr/>
            </a:pPr>
            <a:endParaRPr lang="en-US"/>
          </a:p>
        </p:txBody>
      </p:sp>
      <p:sp>
        <p:nvSpPr>
          <p:cNvPr id="6" name="Rectangle 27"/>
          <p:cNvSpPr>
            <a:spLocks noGrp="1" noChangeArrowheads="1"/>
          </p:cNvSpPr>
          <p:nvPr>
            <p:ph type="ftr" sz="quarter" idx="11"/>
          </p:nvPr>
        </p:nvSpPr>
        <p:spPr>
          <a:ln/>
        </p:spPr>
        <p:txBody>
          <a:bodyPr/>
          <a:lstStyle>
            <a:lvl1pPr>
              <a:defRPr/>
            </a:lvl1pPr>
          </a:lstStyle>
          <a:p>
            <a:pPr>
              <a:defRPr/>
            </a:pPr>
            <a:endParaRPr lang="en-US"/>
          </a:p>
        </p:txBody>
      </p:sp>
      <p:sp>
        <p:nvSpPr>
          <p:cNvPr id="7" name="Rectangle 28"/>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dt" sz="half" idx="10"/>
          </p:nvPr>
        </p:nvSpPr>
        <p:spPr>
          <a:ln/>
        </p:spPr>
        <p:txBody>
          <a:bodyPr/>
          <a:lstStyle>
            <a:lvl1pPr>
              <a:defRPr/>
            </a:lvl1pPr>
          </a:lstStyle>
          <a:p>
            <a:pPr>
              <a:defRPr/>
            </a:pPr>
            <a:endParaRPr lang="en-US"/>
          </a:p>
        </p:txBody>
      </p:sp>
      <p:sp>
        <p:nvSpPr>
          <p:cNvPr id="6" name="Rectangle 27"/>
          <p:cNvSpPr>
            <a:spLocks noGrp="1" noChangeArrowheads="1"/>
          </p:cNvSpPr>
          <p:nvPr>
            <p:ph type="ftr" sz="quarter" idx="11"/>
          </p:nvPr>
        </p:nvSpPr>
        <p:spPr>
          <a:ln/>
        </p:spPr>
        <p:txBody>
          <a:bodyPr/>
          <a:lstStyle>
            <a:lvl1pPr>
              <a:defRPr/>
            </a:lvl1pPr>
          </a:lstStyle>
          <a:p>
            <a:pPr>
              <a:defRPr/>
            </a:pPr>
            <a:endParaRPr lang="en-US"/>
          </a:p>
        </p:txBody>
      </p:sp>
      <p:sp>
        <p:nvSpPr>
          <p:cNvPr id="7" name="Rectangle 28"/>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dt" sz="half" idx="10"/>
          </p:nvPr>
        </p:nvSpPr>
        <p:spPr>
          <a:ln/>
        </p:spPr>
        <p:txBody>
          <a:bodyPr/>
          <a:lstStyle>
            <a:lvl1pPr>
              <a:defRPr/>
            </a:lvl1pPr>
          </a:lstStyle>
          <a:p>
            <a:pPr>
              <a:defRPr/>
            </a:pPr>
            <a:endParaRPr lang="en-US"/>
          </a:p>
        </p:txBody>
      </p:sp>
      <p:sp>
        <p:nvSpPr>
          <p:cNvPr id="5" name="Rectangle 27"/>
          <p:cNvSpPr>
            <a:spLocks noGrp="1" noChangeArrowheads="1"/>
          </p:cNvSpPr>
          <p:nvPr>
            <p:ph type="ftr" sz="quarter" idx="11"/>
          </p:nvPr>
        </p:nvSpPr>
        <p:spPr>
          <a:ln/>
        </p:spPr>
        <p:txBody>
          <a:bodyPr/>
          <a:lstStyle>
            <a:lvl1pPr>
              <a:defRPr/>
            </a:lvl1pPr>
          </a:lstStyle>
          <a:p>
            <a:pPr>
              <a:defRPr/>
            </a:pPr>
            <a:endParaRPr lang="en-US"/>
          </a:p>
        </p:txBody>
      </p:sp>
      <p:sp>
        <p:nvSpPr>
          <p:cNvPr id="6" name="Rectangle 28"/>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2275" y="533400"/>
            <a:ext cx="2200275"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9863" y="533400"/>
            <a:ext cx="6450012"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dt" sz="half" idx="10"/>
          </p:nvPr>
        </p:nvSpPr>
        <p:spPr>
          <a:ln/>
        </p:spPr>
        <p:txBody>
          <a:bodyPr/>
          <a:lstStyle>
            <a:lvl1pPr>
              <a:defRPr/>
            </a:lvl1pPr>
          </a:lstStyle>
          <a:p>
            <a:pPr>
              <a:defRPr/>
            </a:pPr>
            <a:endParaRPr lang="en-US"/>
          </a:p>
        </p:txBody>
      </p:sp>
      <p:sp>
        <p:nvSpPr>
          <p:cNvPr id="5" name="Rectangle 27"/>
          <p:cNvSpPr>
            <a:spLocks noGrp="1" noChangeArrowheads="1"/>
          </p:cNvSpPr>
          <p:nvPr>
            <p:ph type="ftr" sz="quarter" idx="11"/>
          </p:nvPr>
        </p:nvSpPr>
        <p:spPr>
          <a:ln/>
        </p:spPr>
        <p:txBody>
          <a:bodyPr/>
          <a:lstStyle>
            <a:lvl1pPr>
              <a:defRPr/>
            </a:lvl1pPr>
          </a:lstStyle>
          <a:p>
            <a:pPr>
              <a:defRPr/>
            </a:pPr>
            <a:endParaRPr lang="en-US"/>
          </a:p>
        </p:txBody>
      </p:sp>
      <p:sp>
        <p:nvSpPr>
          <p:cNvPr id="6" name="Rectangle 28"/>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p>
            </p:txBody>
          </p:sp>
          <p:sp>
            <p:nvSpPr>
              <p:cNvPr id="8" name="Rectangle 6"/>
              <p:cNvSpPr>
                <a:spLocks noChangeArrowheads="1"/>
              </p:cNvSpPr>
              <p:nvPr/>
            </p:nvSpPr>
            <p:spPr bwMode="auto">
              <a:xfrm>
                <a:off x="48" y="1250"/>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p>
            </p:txBody>
          </p:sp>
          <p:sp>
            <p:nvSpPr>
              <p:cNvPr id="9" name="Rectangle 7"/>
              <p:cNvSpPr>
                <a:spLocks noChangeArrowheads="1"/>
              </p:cNvSpPr>
              <p:nvPr/>
            </p:nvSpPr>
            <p:spPr bwMode="auto">
              <a:xfrm>
                <a:off x="48" y="139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p>
            </p:txBody>
          </p:sp>
          <p:sp>
            <p:nvSpPr>
              <p:cNvPr id="10" name="Rectangle 8"/>
              <p:cNvSpPr>
                <a:spLocks noChangeArrowheads="1"/>
              </p:cNvSpPr>
              <p:nvPr/>
            </p:nvSpPr>
            <p:spPr bwMode="auto">
              <a:xfrm>
                <a:off x="48" y="1538"/>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p>
            </p:txBody>
          </p:sp>
          <p:sp>
            <p:nvSpPr>
              <p:cNvPr id="11" name="Rectangle 9"/>
              <p:cNvSpPr>
                <a:spLocks noChangeArrowheads="1"/>
              </p:cNvSpPr>
              <p:nvPr/>
            </p:nvSpPr>
            <p:spPr bwMode="auto">
              <a:xfrm>
                <a:off x="48" y="1683"/>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a:p>
            </p:txBody>
          </p:sp>
          <p:sp>
            <p:nvSpPr>
              <p:cNvPr id="12" name="Rectangle 10"/>
              <p:cNvSpPr>
                <a:spLocks noChangeArrowheads="1"/>
              </p:cNvSpPr>
              <p:nvPr/>
            </p:nvSpPr>
            <p:spPr bwMode="auto">
              <a:xfrm>
                <a:off x="48" y="1826"/>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a:p>
            </p:txBody>
          </p:sp>
          <p:sp>
            <p:nvSpPr>
              <p:cNvPr id="13" name="Rectangle 11"/>
              <p:cNvSpPr>
                <a:spLocks noChangeArrowheads="1"/>
              </p:cNvSpPr>
              <p:nvPr/>
            </p:nvSpPr>
            <p:spPr bwMode="auto">
              <a:xfrm>
                <a:off x="48" y="1971"/>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a:p>
            </p:txBody>
          </p:sp>
          <p:sp>
            <p:nvSpPr>
              <p:cNvPr id="14" name="Rectangle 12"/>
              <p:cNvSpPr>
                <a:spLocks noChangeArrowheads="1"/>
              </p:cNvSpPr>
              <p:nvPr/>
            </p:nvSpPr>
            <p:spPr bwMode="auto">
              <a:xfrm>
                <a:off x="48" y="2116"/>
                <a:ext cx="96" cy="94"/>
              </a:xfrm>
              <a:prstGeom prst="rect">
                <a:avLst/>
              </a:prstGeom>
              <a:solidFill>
                <a:schemeClr val="bg1">
                  <a:alpha val="50000"/>
                </a:schemeClr>
              </a:solidFill>
              <a:ln w="9525">
                <a:noFill/>
                <a:miter lim="800000"/>
                <a:headEnd/>
                <a:tailEnd/>
              </a:ln>
              <a:effectLst/>
            </p:spPr>
            <p:txBody>
              <a:bodyPr wrap="none" anchor="ctr"/>
              <a:lstStyle/>
              <a:p>
                <a:pPr>
                  <a:defRPr/>
                </a:pPr>
                <a:endParaRPr lang="en-US"/>
              </a:p>
            </p:txBody>
          </p:sp>
          <p:sp>
            <p:nvSpPr>
              <p:cNvPr id="15" name="Rectangle 13"/>
              <p:cNvSpPr>
                <a:spLocks noChangeArrowheads="1"/>
              </p:cNvSpPr>
              <p:nvPr/>
            </p:nvSpPr>
            <p:spPr bwMode="auto">
              <a:xfrm>
                <a:off x="48" y="2259"/>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a:p>
            </p:txBody>
          </p:sp>
          <p:sp>
            <p:nvSpPr>
              <p:cNvPr id="16" name="Rectangle 14"/>
              <p:cNvSpPr>
                <a:spLocks noChangeArrowheads="1"/>
              </p:cNvSpPr>
              <p:nvPr/>
            </p:nvSpPr>
            <p:spPr bwMode="auto">
              <a:xfrm>
                <a:off x="48" y="2404"/>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48" y="2549"/>
                <a:ext cx="96" cy="94"/>
              </a:xfrm>
              <a:prstGeom prst="rect">
                <a:avLst/>
              </a:prstGeom>
              <a:solidFill>
                <a:schemeClr val="bg1">
                  <a:alpha val="50000"/>
                </a:schemeClr>
              </a:solidFill>
              <a:ln w="9525">
                <a:noFill/>
                <a:miter lim="800000"/>
                <a:headEnd/>
                <a:tailEnd/>
              </a:ln>
              <a:effectLst/>
            </p:spPr>
            <p:txBody>
              <a:bodyPr wrap="none" anchor="ctr"/>
              <a:lstStyle/>
              <a:p>
                <a:pPr>
                  <a:defRPr/>
                </a:pPr>
                <a:endParaRPr lang="en-US"/>
              </a:p>
            </p:txBody>
          </p:sp>
          <p:sp>
            <p:nvSpPr>
              <p:cNvPr id="18" name="Rectangle 16"/>
              <p:cNvSpPr>
                <a:spLocks noChangeArrowheads="1"/>
              </p:cNvSpPr>
              <p:nvPr/>
            </p:nvSpPr>
            <p:spPr bwMode="auto">
              <a:xfrm>
                <a:off x="48" y="2691"/>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p>
            </p:txBody>
          </p:sp>
          <p:sp>
            <p:nvSpPr>
              <p:cNvPr id="19" name="Rectangle 17"/>
              <p:cNvSpPr>
                <a:spLocks noChangeArrowheads="1"/>
              </p:cNvSpPr>
              <p:nvPr/>
            </p:nvSpPr>
            <p:spPr bwMode="auto">
              <a:xfrm>
                <a:off x="48" y="2836"/>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p>
            </p:txBody>
          </p:sp>
          <p:sp>
            <p:nvSpPr>
              <p:cNvPr id="20" name="Rectangle 18"/>
              <p:cNvSpPr>
                <a:spLocks noChangeArrowheads="1"/>
              </p:cNvSpPr>
              <p:nvPr/>
            </p:nvSpPr>
            <p:spPr bwMode="auto">
              <a:xfrm>
                <a:off x="48" y="2979"/>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p>
            </p:txBody>
          </p:sp>
          <p:sp>
            <p:nvSpPr>
              <p:cNvPr id="21" name="Rectangle 19"/>
              <p:cNvSpPr>
                <a:spLocks noChangeArrowheads="1"/>
              </p:cNvSpPr>
              <p:nvPr/>
            </p:nvSpPr>
            <p:spPr bwMode="auto">
              <a:xfrm>
                <a:off x="48" y="3124"/>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p>
            </p:txBody>
          </p:sp>
          <p:sp>
            <p:nvSpPr>
              <p:cNvPr id="22" name="Rectangle 20"/>
              <p:cNvSpPr>
                <a:spLocks noChangeArrowheads="1"/>
              </p:cNvSpPr>
              <p:nvPr/>
            </p:nvSpPr>
            <p:spPr bwMode="auto">
              <a:xfrm>
                <a:off x="48" y="3269"/>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a:p>
            </p:txBody>
          </p:sp>
          <p:sp>
            <p:nvSpPr>
              <p:cNvPr id="23" name="Rectangle 21"/>
              <p:cNvSpPr>
                <a:spLocks noChangeArrowheads="1"/>
              </p:cNvSpPr>
              <p:nvPr/>
            </p:nvSpPr>
            <p:spPr bwMode="auto">
              <a:xfrm>
                <a:off x="48" y="3412"/>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p>
            </p:txBody>
          </p:sp>
          <p:sp>
            <p:nvSpPr>
              <p:cNvPr id="24" name="Rectangle 22"/>
              <p:cNvSpPr>
                <a:spLocks noChangeArrowheads="1"/>
              </p:cNvSpPr>
              <p:nvPr/>
            </p:nvSpPr>
            <p:spPr bwMode="auto">
              <a:xfrm>
                <a:off x="48" y="3557"/>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p>
            </p:txBody>
          </p:sp>
          <p:sp>
            <p:nvSpPr>
              <p:cNvPr id="25" name="Rectangle 23"/>
              <p:cNvSpPr>
                <a:spLocks noChangeArrowheads="1"/>
              </p:cNvSpPr>
              <p:nvPr/>
            </p:nvSpPr>
            <p:spPr bwMode="auto">
              <a:xfrm>
                <a:off x="48" y="3702"/>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a:p>
            </p:txBody>
          </p:sp>
          <p:sp>
            <p:nvSpPr>
              <p:cNvPr id="26" name="Rectangle 24"/>
              <p:cNvSpPr>
                <a:spLocks noChangeArrowheads="1"/>
              </p:cNvSpPr>
              <p:nvPr/>
            </p:nvSpPr>
            <p:spPr bwMode="auto">
              <a:xfrm>
                <a:off x="48" y="3845"/>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p>
            </p:txBody>
          </p:sp>
          <p:sp>
            <p:nvSpPr>
              <p:cNvPr id="27" name="Rectangle 25"/>
              <p:cNvSpPr>
                <a:spLocks noChangeArrowheads="1"/>
              </p:cNvSpPr>
              <p:nvPr/>
            </p:nvSpPr>
            <p:spPr bwMode="auto">
              <a:xfrm>
                <a:off x="48" y="3990"/>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a:p>
            </p:txBody>
          </p:sp>
          <p:sp>
            <p:nvSpPr>
              <p:cNvPr id="28" name="Rectangle 26"/>
              <p:cNvSpPr>
                <a:spLocks noChangeArrowheads="1"/>
              </p:cNvSpPr>
              <p:nvPr/>
            </p:nvSpPr>
            <p:spPr bwMode="auto">
              <a:xfrm>
                <a:off x="48" y="4134"/>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a:p>
            </p:txBody>
          </p:sp>
          <p:sp>
            <p:nvSpPr>
              <p:cNvPr id="29" name="Rectangle 27"/>
              <p:cNvSpPr>
                <a:spLocks noChangeArrowheads="1"/>
              </p:cNvSpPr>
              <p:nvPr/>
            </p:nvSpPr>
            <p:spPr bwMode="auto">
              <a:xfrm>
                <a:off x="48" y="103"/>
                <a:ext cx="96" cy="94"/>
              </a:xfrm>
              <a:prstGeom prst="rect">
                <a:avLst/>
              </a:prstGeom>
              <a:solidFill>
                <a:schemeClr val="bg1">
                  <a:alpha val="50000"/>
                </a:schemeClr>
              </a:solidFill>
              <a:ln w="9525">
                <a:noFill/>
                <a:miter lim="800000"/>
                <a:headEnd/>
                <a:tailEnd/>
              </a:ln>
              <a:effectLst/>
            </p:spPr>
            <p:txBody>
              <a:bodyPr wrap="none" anchor="ctr"/>
              <a:lstStyle/>
              <a:p>
                <a:pPr>
                  <a:defRPr/>
                </a:pPr>
                <a:endParaRPr lang="en-US"/>
              </a:p>
            </p:txBody>
          </p:sp>
          <p:sp>
            <p:nvSpPr>
              <p:cNvPr id="30" name="Rectangle 28"/>
              <p:cNvSpPr>
                <a:spLocks noChangeArrowheads="1"/>
              </p:cNvSpPr>
              <p:nvPr/>
            </p:nvSpPr>
            <p:spPr bwMode="auto">
              <a:xfrm>
                <a:off x="48" y="246"/>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a:p>
            </p:txBody>
          </p:sp>
          <p:sp>
            <p:nvSpPr>
              <p:cNvPr id="31" name="Rectangle 29"/>
              <p:cNvSpPr>
                <a:spLocks noChangeArrowheads="1"/>
              </p:cNvSpPr>
              <p:nvPr/>
            </p:nvSpPr>
            <p:spPr bwMode="auto">
              <a:xfrm>
                <a:off x="48" y="391"/>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a:p>
            </p:txBody>
          </p:sp>
          <p:sp>
            <p:nvSpPr>
              <p:cNvPr id="32" name="Rectangle 30"/>
              <p:cNvSpPr>
                <a:spLocks noChangeArrowheads="1"/>
              </p:cNvSpPr>
              <p:nvPr/>
            </p:nvSpPr>
            <p:spPr bwMode="auto">
              <a:xfrm>
                <a:off x="48" y="535"/>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a:p>
            </p:txBody>
          </p:sp>
          <p:sp>
            <p:nvSpPr>
              <p:cNvPr id="33" name="Rectangle 31"/>
              <p:cNvSpPr>
                <a:spLocks noChangeArrowheads="1"/>
              </p:cNvSpPr>
              <p:nvPr/>
            </p:nvSpPr>
            <p:spPr bwMode="auto">
              <a:xfrm>
                <a:off x="48" y="678"/>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p>
            </p:txBody>
          </p:sp>
          <p:sp>
            <p:nvSpPr>
              <p:cNvPr id="34" name="Rectangle 32"/>
              <p:cNvSpPr>
                <a:spLocks noChangeArrowheads="1"/>
              </p:cNvSpPr>
              <p:nvPr/>
            </p:nvSpPr>
            <p:spPr bwMode="auto">
              <a:xfrm>
                <a:off x="48" y="82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p>
            </p:txBody>
          </p:sp>
          <p:sp>
            <p:nvSpPr>
              <p:cNvPr id="35" name="Rectangle 33"/>
              <p:cNvSpPr>
                <a:spLocks noChangeArrowheads="1"/>
              </p:cNvSpPr>
              <p:nvPr/>
            </p:nvSpPr>
            <p:spPr bwMode="auto">
              <a:xfrm>
                <a:off x="48" y="968"/>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a:p>
            </p:txBody>
          </p:sp>
        </p:grpSp>
      </p:grpSp>
      <p:graphicFrame>
        <p:nvGraphicFramePr>
          <p:cNvPr id="36" name="Object 39"/>
          <p:cNvGraphicFramePr>
            <a:graphicFrameLocks/>
          </p:cNvGraphicFramePr>
          <p:nvPr/>
        </p:nvGraphicFramePr>
        <p:xfrm>
          <a:off x="0" y="0"/>
          <a:ext cx="762000" cy="685800"/>
        </p:xfrm>
        <a:graphic>
          <a:graphicData uri="http://schemas.openxmlformats.org/presentationml/2006/ole">
            <mc:AlternateContent xmlns:mc="http://schemas.openxmlformats.org/markup-compatibility/2006">
              <mc:Choice xmlns:v="urn:schemas-microsoft-com:vml" Requires="v">
                <p:oleObj spid="_x0000_s191493" name="CorelDRAW" r:id="rId3" imgW="2793960" imgH="2793960" progId="">
                  <p:embed/>
                </p:oleObj>
              </mc:Choice>
              <mc:Fallback>
                <p:oleObj name="CorelDRAW" r:id="rId3" imgW="2793960" imgH="2793960" progId="">
                  <p:embed/>
                  <p:pic>
                    <p:nvPicPr>
                      <p:cNvPr id="0" name="Object 3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62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3500000" algn="ctr" rotWithShape="0">
                                <a:schemeClr val="bg2"/>
                              </a:outerShdw>
                            </a:effectLst>
                          </a14:hiddenEffects>
                        </a:ext>
                      </a:extLst>
                    </p:spPr>
                  </p:pic>
                </p:oleObj>
              </mc:Fallback>
            </mc:AlternateContent>
          </a:graphicData>
        </a:graphic>
      </p:graphicFrame>
      <p:sp>
        <p:nvSpPr>
          <p:cNvPr id="37" name="Text Box 40"/>
          <p:cNvSpPr txBox="1">
            <a:spLocks noChangeArrowheads="1"/>
          </p:cNvSpPr>
          <p:nvPr/>
        </p:nvSpPr>
        <p:spPr bwMode="auto">
          <a:xfrm>
            <a:off x="533400" y="0"/>
            <a:ext cx="8077200" cy="533400"/>
          </a:xfrm>
          <a:prstGeom prst="rect">
            <a:avLst/>
          </a:prstGeom>
          <a:noFill/>
          <a:ln w="12700">
            <a:noFill/>
            <a:miter lim="800000"/>
            <a:headEnd type="none" w="sm" len="sm"/>
            <a:tailEnd type="none" w="sm" len="sm"/>
          </a:ln>
          <a:effectLst/>
        </p:spPr>
        <p:txBody>
          <a:bodyPr>
            <a:spAutoFit/>
          </a:bodyPr>
          <a:lstStyle/>
          <a:p>
            <a:pPr algn="l">
              <a:spcBef>
                <a:spcPct val="50000"/>
              </a:spcBef>
              <a:defRPr/>
            </a:pPr>
            <a:r>
              <a:rPr lang="en-US" sz="2900"/>
              <a:t>         Weights &amp; Measures Administrative Hearing</a:t>
            </a:r>
          </a:p>
        </p:txBody>
      </p:sp>
      <p:graphicFrame>
        <p:nvGraphicFramePr>
          <p:cNvPr id="38" name="Object 41"/>
          <p:cNvGraphicFramePr>
            <a:graphicFrameLocks/>
          </p:cNvGraphicFramePr>
          <p:nvPr/>
        </p:nvGraphicFramePr>
        <p:xfrm>
          <a:off x="0" y="0"/>
          <a:ext cx="762000" cy="685800"/>
        </p:xfrm>
        <a:graphic>
          <a:graphicData uri="http://schemas.openxmlformats.org/presentationml/2006/ole">
            <mc:AlternateContent xmlns:mc="http://schemas.openxmlformats.org/markup-compatibility/2006">
              <mc:Choice xmlns:v="urn:schemas-microsoft-com:vml" Requires="v">
                <p:oleObj spid="_x0000_s191494" name="CorelDRAW" r:id="rId5" imgW="2793960" imgH="2793960" progId="">
                  <p:embed/>
                </p:oleObj>
              </mc:Choice>
              <mc:Fallback>
                <p:oleObj name="CorelDRAW" r:id="rId5" imgW="2793960" imgH="2793960" progId="">
                  <p:embed/>
                  <p:pic>
                    <p:nvPicPr>
                      <p:cNvPr id="0" name="Object 4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62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3500000" algn="ctr" rotWithShape="0">
                                <a:schemeClr val="bg2"/>
                              </a:outerShdw>
                            </a:effectLst>
                          </a14:hiddenEffects>
                        </a:ext>
                      </a:extLst>
                    </p:spPr>
                  </p:pic>
                </p:oleObj>
              </mc:Fallback>
            </mc:AlternateContent>
          </a:graphicData>
        </a:graphic>
      </p:graphicFrame>
      <p:sp>
        <p:nvSpPr>
          <p:cNvPr id="39" name="Text Box 42"/>
          <p:cNvSpPr txBox="1">
            <a:spLocks noChangeArrowheads="1"/>
          </p:cNvSpPr>
          <p:nvPr/>
        </p:nvSpPr>
        <p:spPr bwMode="auto">
          <a:xfrm>
            <a:off x="0" y="0"/>
            <a:ext cx="9144000" cy="533400"/>
          </a:xfrm>
          <a:prstGeom prst="rect">
            <a:avLst/>
          </a:prstGeom>
          <a:noFill/>
          <a:ln w="12700">
            <a:noFill/>
            <a:miter lim="800000"/>
            <a:headEnd type="none" w="sm" len="sm"/>
            <a:tailEnd type="none" w="sm" len="sm"/>
          </a:ln>
          <a:effectLst/>
        </p:spPr>
        <p:txBody>
          <a:bodyPr>
            <a:spAutoFit/>
          </a:bodyPr>
          <a:lstStyle/>
          <a:p>
            <a:pPr algn="l">
              <a:spcBef>
                <a:spcPct val="50000"/>
              </a:spcBef>
              <a:defRPr/>
            </a:pPr>
            <a:r>
              <a:rPr lang="en-US" sz="2900"/>
              <a:t>         Weights &amp; Measures Administrative Hearing Officer</a:t>
            </a:r>
          </a:p>
        </p:txBody>
      </p:sp>
      <p:graphicFrame>
        <p:nvGraphicFramePr>
          <p:cNvPr id="40" name="Object 43"/>
          <p:cNvGraphicFramePr>
            <a:graphicFrameLocks/>
          </p:cNvGraphicFramePr>
          <p:nvPr/>
        </p:nvGraphicFramePr>
        <p:xfrm>
          <a:off x="0" y="0"/>
          <a:ext cx="762000" cy="685800"/>
        </p:xfrm>
        <a:graphic>
          <a:graphicData uri="http://schemas.openxmlformats.org/presentationml/2006/ole">
            <mc:AlternateContent xmlns:mc="http://schemas.openxmlformats.org/markup-compatibility/2006">
              <mc:Choice xmlns:v="urn:schemas-microsoft-com:vml" Requires="v">
                <p:oleObj spid="_x0000_s191495" name="CorelDRAW" r:id="rId6" imgW="2793960" imgH="2793960" progId="">
                  <p:embed/>
                </p:oleObj>
              </mc:Choice>
              <mc:Fallback>
                <p:oleObj name="CorelDRAW" r:id="rId6" imgW="2793960" imgH="2793960" progId="">
                  <p:embed/>
                  <p:pic>
                    <p:nvPicPr>
                      <p:cNvPr id="0" name="Object 4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62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3500000" algn="ctr" rotWithShape="0">
                                <a:schemeClr val="bg2"/>
                              </a:outerShdw>
                            </a:effectLst>
                          </a14:hiddenEffects>
                        </a:ext>
                      </a:extLst>
                    </p:spPr>
                  </p:pic>
                </p:oleObj>
              </mc:Fallback>
            </mc:AlternateContent>
          </a:graphicData>
        </a:graphic>
      </p:graphicFrame>
      <p:sp>
        <p:nvSpPr>
          <p:cNvPr id="41" name="Text Box 44"/>
          <p:cNvSpPr txBox="1">
            <a:spLocks noChangeArrowheads="1"/>
          </p:cNvSpPr>
          <p:nvPr userDrawn="1"/>
        </p:nvSpPr>
        <p:spPr bwMode="auto">
          <a:xfrm>
            <a:off x="0" y="0"/>
            <a:ext cx="9144000" cy="533400"/>
          </a:xfrm>
          <a:prstGeom prst="rect">
            <a:avLst/>
          </a:prstGeom>
          <a:noFill/>
          <a:ln w="12700">
            <a:noFill/>
            <a:miter lim="800000"/>
            <a:headEnd type="none" w="sm" len="sm"/>
            <a:tailEnd type="none" w="sm" len="sm"/>
          </a:ln>
          <a:effectLst/>
        </p:spPr>
        <p:txBody>
          <a:bodyPr>
            <a:spAutoFit/>
          </a:bodyPr>
          <a:lstStyle/>
          <a:p>
            <a:pPr algn="l">
              <a:spcBef>
                <a:spcPct val="50000"/>
              </a:spcBef>
              <a:defRPr/>
            </a:pPr>
            <a:r>
              <a:rPr lang="en-US" sz="2900"/>
              <a:t>         Weights &amp; Measures Administrative Hearing Officer</a:t>
            </a:r>
          </a:p>
        </p:txBody>
      </p:sp>
      <p:sp>
        <p:nvSpPr>
          <p:cNvPr id="492578" name="Rectangle 34"/>
          <p:cNvSpPr>
            <a:spLocks noGrp="1" noChangeArrowheads="1"/>
          </p:cNvSpPr>
          <p:nvPr>
            <p:ph type="ctrTitle" sz="quarter"/>
          </p:nvPr>
        </p:nvSpPr>
        <p:spPr>
          <a:xfrm>
            <a:off x="1143000" y="2286000"/>
            <a:ext cx="7772400" cy="1143000"/>
          </a:xfrm>
        </p:spPr>
        <p:txBody>
          <a:bodyPr/>
          <a:lstStyle>
            <a:lvl1pPr>
              <a:defRPr/>
            </a:lvl1pPr>
          </a:lstStyle>
          <a:p>
            <a:r>
              <a:rPr lang="en-US"/>
              <a:t>Click to edit Master title style</a:t>
            </a:r>
          </a:p>
        </p:txBody>
      </p:sp>
      <p:sp>
        <p:nvSpPr>
          <p:cNvPr id="492579" name="Rectangle 35"/>
          <p:cNvSpPr>
            <a:spLocks noGrp="1" noChangeArrowheads="1"/>
          </p:cNvSpPr>
          <p:nvPr>
            <p:ph type="subTitle" sz="quarter" idx="1"/>
          </p:nvPr>
        </p:nvSpPr>
        <p:spPr>
          <a:xfrm>
            <a:off x="1828800" y="3886200"/>
            <a:ext cx="6400800" cy="1752600"/>
          </a:xfrm>
        </p:spPr>
        <p:txBody>
          <a:bodyPr/>
          <a:lstStyle>
            <a:lvl1pPr marL="0" indent="0" algn="ctr">
              <a:buFontTx/>
              <a:buNone/>
              <a:defRPr/>
            </a:lvl1pPr>
          </a:lstStyle>
          <a:p>
            <a:r>
              <a:rPr lang="en-US"/>
              <a:t>Click to edit Master subtitle style</a:t>
            </a:r>
          </a:p>
        </p:txBody>
      </p:sp>
      <p:sp>
        <p:nvSpPr>
          <p:cNvPr id="42"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43"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44" name="Rectangle 38"/>
          <p:cNvSpPr>
            <a:spLocks noGrp="1" noChangeArrowheads="1"/>
          </p:cNvSpPr>
          <p:nvPr>
            <p:ph type="sldNum" sz="quarter" idx="12"/>
          </p:nvPr>
        </p:nvSpPr>
        <p:spPr/>
        <p:txBody>
          <a:bodyPr/>
          <a:lstStyle>
            <a:lvl1pPr>
              <a:defRPr>
                <a:solidFill>
                  <a:srgbClr val="FFFFFF"/>
                </a:solidFill>
              </a:defRPr>
            </a:lvl1pPr>
          </a:lstStyle>
          <a:p>
            <a:pPr>
              <a:defRPr/>
            </a:pPr>
            <a:fld id="{29CA9544-844D-4031-8DB0-53537BA165A3}" type="slidenum">
              <a:rPr lang="en-US"/>
              <a:pPr>
                <a:defRPr/>
              </a:pPr>
              <a:t>‹#›</a:t>
            </a:fld>
            <a:endParaRPr lang="en-US"/>
          </a:p>
        </p:txBody>
      </p:sp>
    </p:spTree>
  </p:cSld>
  <p:clrMapOvr>
    <a:masterClrMapping/>
  </p:clrMapOvr>
  <p:transition>
    <p:pull dir="rd"/>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6"/>
          <p:cNvSpPr>
            <a:spLocks noGrp="1" noChangeArrowheads="1"/>
          </p:cNvSpPr>
          <p:nvPr>
            <p:ph type="dt" sz="half" idx="10"/>
          </p:nvPr>
        </p:nvSpPr>
        <p:spPr>
          <a:ln/>
        </p:spPr>
        <p:txBody>
          <a:bodyPr/>
          <a:lstStyle>
            <a:lvl1pPr>
              <a:defRPr/>
            </a:lvl1pPr>
          </a:lstStyle>
          <a:p>
            <a:pPr>
              <a:defRPr/>
            </a:pPr>
            <a:endParaRPr lang="en-US"/>
          </a:p>
        </p:txBody>
      </p:sp>
      <p:sp>
        <p:nvSpPr>
          <p:cNvPr id="5" name="Rectangle 37"/>
          <p:cNvSpPr>
            <a:spLocks noGrp="1" noChangeArrowheads="1"/>
          </p:cNvSpPr>
          <p:nvPr>
            <p:ph type="ftr" sz="quarter" idx="11"/>
          </p:nvPr>
        </p:nvSpPr>
        <p:spPr>
          <a:ln/>
        </p:spPr>
        <p:txBody>
          <a:bodyPr/>
          <a:lstStyle>
            <a:lvl1pPr>
              <a:defRPr/>
            </a:lvl1pPr>
          </a:lstStyle>
          <a:p>
            <a:pPr>
              <a:defRPr/>
            </a:pPr>
            <a:endParaRPr lang="en-US"/>
          </a:p>
        </p:txBody>
      </p:sp>
      <p:sp>
        <p:nvSpPr>
          <p:cNvPr id="6" name="Rectangle 38"/>
          <p:cNvSpPr>
            <a:spLocks noGrp="1" noChangeArrowheads="1"/>
          </p:cNvSpPr>
          <p:nvPr>
            <p:ph type="sldNum" sz="quarter" idx="12"/>
          </p:nvPr>
        </p:nvSpPr>
        <p:spPr>
          <a:ln/>
        </p:spPr>
        <p:txBody>
          <a:bodyPr/>
          <a:lstStyle>
            <a:lvl1pPr>
              <a:defRPr/>
            </a:lvl1pPr>
          </a:lstStyle>
          <a:p>
            <a:pPr>
              <a:defRPr/>
            </a:pPr>
            <a:fld id="{98DE49ED-8C87-4AA2-9D19-6002BEF3CD3F}" type="slidenum">
              <a:rPr lang="en-US"/>
              <a:pPr>
                <a:defRPr/>
              </a:pPr>
              <a:t>‹#›</a:t>
            </a:fld>
            <a:endParaRPr lang="en-US"/>
          </a:p>
        </p:txBody>
      </p:sp>
    </p:spTree>
  </p:cSld>
  <p:clrMapOvr>
    <a:masterClrMapping/>
  </p:clrMapOvr>
  <p:transition>
    <p:pull dir="rd"/>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6"/>
          <p:cNvSpPr>
            <a:spLocks noGrp="1" noChangeArrowheads="1"/>
          </p:cNvSpPr>
          <p:nvPr>
            <p:ph type="dt" sz="half" idx="10"/>
          </p:nvPr>
        </p:nvSpPr>
        <p:spPr>
          <a:ln/>
        </p:spPr>
        <p:txBody>
          <a:bodyPr/>
          <a:lstStyle>
            <a:lvl1pPr>
              <a:defRPr/>
            </a:lvl1pPr>
          </a:lstStyle>
          <a:p>
            <a:pPr>
              <a:defRPr/>
            </a:pPr>
            <a:endParaRPr lang="en-US"/>
          </a:p>
        </p:txBody>
      </p:sp>
      <p:sp>
        <p:nvSpPr>
          <p:cNvPr id="5" name="Rectangle 37"/>
          <p:cNvSpPr>
            <a:spLocks noGrp="1" noChangeArrowheads="1"/>
          </p:cNvSpPr>
          <p:nvPr>
            <p:ph type="ftr" sz="quarter" idx="11"/>
          </p:nvPr>
        </p:nvSpPr>
        <p:spPr>
          <a:ln/>
        </p:spPr>
        <p:txBody>
          <a:bodyPr/>
          <a:lstStyle>
            <a:lvl1pPr>
              <a:defRPr/>
            </a:lvl1pPr>
          </a:lstStyle>
          <a:p>
            <a:pPr>
              <a:defRPr/>
            </a:pPr>
            <a:endParaRPr lang="en-US"/>
          </a:p>
        </p:txBody>
      </p:sp>
      <p:sp>
        <p:nvSpPr>
          <p:cNvPr id="6" name="Rectangle 38"/>
          <p:cNvSpPr>
            <a:spLocks noGrp="1" noChangeArrowheads="1"/>
          </p:cNvSpPr>
          <p:nvPr>
            <p:ph type="sldNum" sz="quarter" idx="12"/>
          </p:nvPr>
        </p:nvSpPr>
        <p:spPr>
          <a:ln/>
        </p:spPr>
        <p:txBody>
          <a:bodyPr/>
          <a:lstStyle>
            <a:lvl1pPr>
              <a:defRPr/>
            </a:lvl1pPr>
          </a:lstStyle>
          <a:p>
            <a:pPr>
              <a:defRPr/>
            </a:pPr>
            <a:fld id="{76B615DB-F8E2-4862-A5E7-35C45060D207}" type="slidenum">
              <a:rPr lang="en-US"/>
              <a:pPr>
                <a:defRPr/>
              </a:pPr>
              <a:t>‹#›</a:t>
            </a:fld>
            <a:endParaRPr lang="en-US"/>
          </a:p>
        </p:txBody>
      </p:sp>
    </p:spTree>
  </p:cSld>
  <p:clrMapOvr>
    <a:masterClrMapping/>
  </p:clrMapOvr>
  <p:transition>
    <p:pull dir="rd"/>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6"/>
          <p:cNvSpPr>
            <a:spLocks noGrp="1" noChangeArrowheads="1"/>
          </p:cNvSpPr>
          <p:nvPr>
            <p:ph type="dt" sz="half" idx="10"/>
          </p:nvPr>
        </p:nvSpPr>
        <p:spPr>
          <a:ln/>
        </p:spPr>
        <p:txBody>
          <a:bodyPr/>
          <a:lstStyle>
            <a:lvl1pPr>
              <a:defRPr/>
            </a:lvl1pPr>
          </a:lstStyle>
          <a:p>
            <a:pPr>
              <a:defRPr/>
            </a:pPr>
            <a:endParaRPr lang="en-US"/>
          </a:p>
        </p:txBody>
      </p:sp>
      <p:sp>
        <p:nvSpPr>
          <p:cNvPr id="6" name="Rectangle 37"/>
          <p:cNvSpPr>
            <a:spLocks noGrp="1" noChangeArrowheads="1"/>
          </p:cNvSpPr>
          <p:nvPr>
            <p:ph type="ftr" sz="quarter" idx="11"/>
          </p:nvPr>
        </p:nvSpPr>
        <p:spPr>
          <a:ln/>
        </p:spPr>
        <p:txBody>
          <a:bodyPr/>
          <a:lstStyle>
            <a:lvl1pPr>
              <a:defRPr/>
            </a:lvl1pPr>
          </a:lstStyle>
          <a:p>
            <a:pPr>
              <a:defRPr/>
            </a:pPr>
            <a:endParaRPr lang="en-US"/>
          </a:p>
        </p:txBody>
      </p:sp>
      <p:sp>
        <p:nvSpPr>
          <p:cNvPr id="7" name="Rectangle 38"/>
          <p:cNvSpPr>
            <a:spLocks noGrp="1" noChangeArrowheads="1"/>
          </p:cNvSpPr>
          <p:nvPr>
            <p:ph type="sldNum" sz="quarter" idx="12"/>
          </p:nvPr>
        </p:nvSpPr>
        <p:spPr>
          <a:ln/>
        </p:spPr>
        <p:txBody>
          <a:bodyPr/>
          <a:lstStyle>
            <a:lvl1pPr>
              <a:defRPr/>
            </a:lvl1pPr>
          </a:lstStyle>
          <a:p>
            <a:pPr>
              <a:defRPr/>
            </a:pPr>
            <a:fld id="{72CC985B-EA84-409A-AB02-8A452154E8C9}" type="slidenum">
              <a:rPr lang="en-US"/>
              <a:pPr>
                <a:defRPr/>
              </a:pPr>
              <a:t>‹#›</a:t>
            </a:fld>
            <a:endParaRPr lang="en-US"/>
          </a:p>
        </p:txBody>
      </p:sp>
    </p:spTree>
  </p:cSld>
  <p:clrMapOvr>
    <a:masterClrMapping/>
  </p:clrMapOvr>
  <p:transition>
    <p:pull dir="rd"/>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6"/>
          <p:cNvSpPr>
            <a:spLocks noGrp="1" noChangeArrowheads="1"/>
          </p:cNvSpPr>
          <p:nvPr>
            <p:ph type="dt" sz="half" idx="10"/>
          </p:nvPr>
        </p:nvSpPr>
        <p:spPr>
          <a:ln/>
        </p:spPr>
        <p:txBody>
          <a:bodyPr/>
          <a:lstStyle>
            <a:lvl1pPr>
              <a:defRPr/>
            </a:lvl1pPr>
          </a:lstStyle>
          <a:p>
            <a:pPr>
              <a:defRPr/>
            </a:pPr>
            <a:endParaRPr lang="en-US"/>
          </a:p>
        </p:txBody>
      </p:sp>
      <p:sp>
        <p:nvSpPr>
          <p:cNvPr id="8" name="Rectangle 37"/>
          <p:cNvSpPr>
            <a:spLocks noGrp="1" noChangeArrowheads="1"/>
          </p:cNvSpPr>
          <p:nvPr>
            <p:ph type="ftr" sz="quarter" idx="11"/>
          </p:nvPr>
        </p:nvSpPr>
        <p:spPr>
          <a:ln/>
        </p:spPr>
        <p:txBody>
          <a:bodyPr/>
          <a:lstStyle>
            <a:lvl1pPr>
              <a:defRPr/>
            </a:lvl1pPr>
          </a:lstStyle>
          <a:p>
            <a:pPr>
              <a:defRPr/>
            </a:pPr>
            <a:endParaRPr lang="en-US"/>
          </a:p>
        </p:txBody>
      </p:sp>
      <p:sp>
        <p:nvSpPr>
          <p:cNvPr id="9" name="Rectangle 38"/>
          <p:cNvSpPr>
            <a:spLocks noGrp="1" noChangeArrowheads="1"/>
          </p:cNvSpPr>
          <p:nvPr>
            <p:ph type="sldNum" sz="quarter" idx="12"/>
          </p:nvPr>
        </p:nvSpPr>
        <p:spPr>
          <a:ln/>
        </p:spPr>
        <p:txBody>
          <a:bodyPr/>
          <a:lstStyle>
            <a:lvl1pPr>
              <a:defRPr/>
            </a:lvl1pPr>
          </a:lstStyle>
          <a:p>
            <a:pPr>
              <a:defRPr/>
            </a:pPr>
            <a:fld id="{ADF197EE-4577-46BD-8A88-8A78365A9DFC}" type="slidenum">
              <a:rPr lang="en-US"/>
              <a:pPr>
                <a:defRPr/>
              </a:pPr>
              <a:t>‹#›</a:t>
            </a:fld>
            <a:endParaRPr lang="en-US"/>
          </a:p>
        </p:txBody>
      </p:sp>
    </p:spTree>
  </p:cSld>
  <p:clrMapOvr>
    <a:masterClrMapping/>
  </p:clrMapOvr>
  <p:transition>
    <p:pull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vmlDrawing" Target="../drawings/vmlDrawing2.v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wmf"/><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oleObject" Target="../embeddings/oleObject2.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image" Target="../media/image1.wmf"/><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oleObject" Target="../embeddings/oleObject4.bin"/><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vmlDrawing" Target="../drawings/vmlDrawing4.v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image" Target="../media/image1.wmf"/><Relationship Id="rId2" Type="http://schemas.openxmlformats.org/officeDocument/2006/relationships/slideLayout" Target="../slideLayouts/slideLayout37.xml"/><Relationship Id="rId16" Type="http://schemas.openxmlformats.org/officeDocument/2006/relationships/oleObject" Target="../embeddings/oleObject6.bin"/><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vmlDrawing" Target="../drawings/vmlDrawing6.v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6" Type="http://schemas.openxmlformats.org/officeDocument/2006/relationships/image" Target="../media/image1.wmf"/><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oleObject" Target="../embeddings/oleObject8.bin"/><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vmlDrawing" Target="../drawings/vmlDrawing8.v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vmlDrawing" Target="../drawings/vmlDrawing9.v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6" Type="http://schemas.openxmlformats.org/officeDocument/2006/relationships/image" Target="../media/image2.wmf"/><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image" Target="../media/image1.wmf"/><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oleObject" Target="../embeddings/oleObject9.bin"/></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6" Type="http://schemas.openxmlformats.org/officeDocument/2006/relationships/image" Target="../media/image1.wmf"/><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oleObject" Target="../embeddings/oleObject10.bin"/><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vmlDrawing" Target="../drawings/vmlDrawing10.v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vmlDrawing" Target="../drawings/vmlDrawing11.v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8.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image" Target="../media/image1.wmf"/><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oleObject" Target="../embeddings/oleObject11.bin"/></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theme" Target="../theme/theme9.xml"/><Relationship Id="rId18" Type="http://schemas.openxmlformats.org/officeDocument/2006/relationships/oleObject" Target="../embeddings/oleObject15.bin"/><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17" Type="http://schemas.openxmlformats.org/officeDocument/2006/relationships/oleObject" Target="../embeddings/oleObject14.bin"/><Relationship Id="rId2" Type="http://schemas.openxmlformats.org/officeDocument/2006/relationships/slideLayout" Target="../slideLayouts/slideLayout96.xml"/><Relationship Id="rId16" Type="http://schemas.openxmlformats.org/officeDocument/2006/relationships/image" Target="../media/image1.wmf"/><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5" Type="http://schemas.openxmlformats.org/officeDocument/2006/relationships/oleObject" Target="../embeddings/oleObject13.bin"/><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vmlDrawing" Target="../drawings/vmlDrawing13.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bwMode="auto">
          <a:xfrm>
            <a:off x="685800" y="533400"/>
            <a:ext cx="7772400" cy="1143000"/>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685800" y="1981200"/>
            <a:ext cx="7772400" cy="4114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6" name="Rectangle 4"/>
          <p:cNvSpPr>
            <a:spLocks noChangeArrowheads="1"/>
          </p:cNvSpPr>
          <p:nvPr/>
        </p:nvSpPr>
        <p:spPr bwMode="auto">
          <a:xfrm>
            <a:off x="0" y="0"/>
            <a:ext cx="9142413" cy="682625"/>
          </a:xfrm>
          <a:prstGeom prst="rect">
            <a:avLst/>
          </a:prstGeom>
          <a:solidFill>
            <a:srgbClr val="AA7C00"/>
          </a:solidFill>
          <a:ln w="12700">
            <a:noFill/>
            <a:miter lim="800000"/>
            <a:headEnd/>
            <a:tailEnd/>
          </a:ln>
          <a:effectLst/>
        </p:spPr>
        <p:txBody>
          <a:bodyPr wrap="none" anchor="ctr"/>
          <a:lstStyle/>
          <a:p>
            <a:pPr>
              <a:defRPr/>
            </a:pPr>
            <a:endParaRPr lang="en-US"/>
          </a:p>
        </p:txBody>
      </p:sp>
      <p:sp>
        <p:nvSpPr>
          <p:cNvPr id="90117" name="Rectangle 5"/>
          <p:cNvSpPr>
            <a:spLocks noChangeArrowheads="1"/>
          </p:cNvSpPr>
          <p:nvPr/>
        </p:nvSpPr>
        <p:spPr bwMode="auto">
          <a:xfrm>
            <a:off x="0" y="700088"/>
            <a:ext cx="290513" cy="6156325"/>
          </a:xfrm>
          <a:prstGeom prst="rect">
            <a:avLst/>
          </a:prstGeom>
          <a:pattFill prst="pct50">
            <a:fgClr>
              <a:srgbClr val="003B55"/>
            </a:fgClr>
            <a:bgClr>
              <a:srgbClr val="A8AA00"/>
            </a:bgClr>
          </a:pattFill>
          <a:ln w="12700">
            <a:noFill/>
            <a:miter lim="800000"/>
            <a:headEnd/>
            <a:tailEnd/>
          </a:ln>
          <a:effectLst/>
        </p:spPr>
        <p:txBody>
          <a:bodyPr wrap="none" anchor="ctr"/>
          <a:lstStyle/>
          <a:p>
            <a:pPr>
              <a:defRPr/>
            </a:pPr>
            <a:endParaRPr lang="en-US"/>
          </a:p>
        </p:txBody>
      </p:sp>
      <p:sp>
        <p:nvSpPr>
          <p:cNvPr id="90118" name="Rectangle 6"/>
          <p:cNvSpPr>
            <a:spLocks noChangeArrowheads="1"/>
          </p:cNvSpPr>
          <p:nvPr/>
        </p:nvSpPr>
        <p:spPr bwMode="auto">
          <a:xfrm>
            <a:off x="8851900" y="700088"/>
            <a:ext cx="290513" cy="6156325"/>
          </a:xfrm>
          <a:prstGeom prst="rect">
            <a:avLst/>
          </a:prstGeom>
          <a:solidFill>
            <a:srgbClr val="003B55"/>
          </a:solidFill>
          <a:ln w="12700">
            <a:noFill/>
            <a:miter lim="800000"/>
            <a:headEnd/>
            <a:tailEnd/>
          </a:ln>
          <a:effectLst/>
        </p:spPr>
        <p:txBody>
          <a:bodyPr wrap="none" anchor="ctr"/>
          <a:lstStyle/>
          <a:p>
            <a:pPr>
              <a:defRPr/>
            </a:pPr>
            <a:endParaRPr lang="en-US"/>
          </a:p>
        </p:txBody>
      </p:sp>
      <p:sp>
        <p:nvSpPr>
          <p:cNvPr id="90119" name="Rectangle 7"/>
          <p:cNvSpPr>
            <a:spLocks noChangeArrowheads="1"/>
          </p:cNvSpPr>
          <p:nvPr/>
        </p:nvSpPr>
        <p:spPr bwMode="auto">
          <a:xfrm>
            <a:off x="304800" y="6551613"/>
            <a:ext cx="8534400" cy="304800"/>
          </a:xfrm>
          <a:prstGeom prst="rect">
            <a:avLst/>
          </a:prstGeom>
          <a:solidFill>
            <a:srgbClr val="500055"/>
          </a:solidFill>
          <a:ln w="12700">
            <a:noFill/>
            <a:miter lim="800000"/>
            <a:headEnd/>
            <a:tailEnd/>
          </a:ln>
          <a:effectLst/>
        </p:spPr>
        <p:txBody>
          <a:bodyPr wrap="none" anchor="ctr"/>
          <a:lstStyle/>
          <a:p>
            <a:pPr>
              <a:defRPr/>
            </a:pPr>
            <a:endParaRPr lang="en-US"/>
          </a:p>
        </p:txBody>
      </p:sp>
      <p:graphicFrame>
        <p:nvGraphicFramePr>
          <p:cNvPr id="1026" name="Object 8"/>
          <p:cNvGraphicFramePr>
            <a:graphicFrameLocks/>
          </p:cNvGraphicFramePr>
          <p:nvPr/>
        </p:nvGraphicFramePr>
        <p:xfrm>
          <a:off x="0" y="0"/>
          <a:ext cx="762000" cy="685800"/>
        </p:xfrm>
        <a:graphic>
          <a:graphicData uri="http://schemas.openxmlformats.org/presentationml/2006/ole">
            <mc:AlternateContent xmlns:mc="http://schemas.openxmlformats.org/markup-compatibility/2006">
              <mc:Choice xmlns:v="urn:schemas-microsoft-com:vml" Requires="v">
                <p:oleObj spid="_x0000_s1027" name="CorelDRAW" r:id="rId15" imgW="2793960" imgH="2793960" progId="">
                  <p:embed/>
                </p:oleObj>
              </mc:Choice>
              <mc:Fallback>
                <p:oleObj name="CorelDRAW" r:id="rId15" imgW="2793960" imgH="2793960" progId="">
                  <p:embed/>
                  <p:pic>
                    <p:nvPicPr>
                      <p:cNvPr id="0" name="Object 8"/>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762000" cy="685800"/>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107763" dir="13500000" algn="ctr" rotWithShape="0">
                                <a:srgbClr val="336699"/>
                              </a:outerShdw>
                            </a:effectLst>
                          </a14:hiddenEffects>
                        </a:ext>
                      </a:extLst>
                    </p:spPr>
                  </p:pic>
                </p:oleObj>
              </mc:Fallback>
            </mc:AlternateContent>
          </a:graphicData>
        </a:graphic>
      </p:graphicFrame>
      <p:sp>
        <p:nvSpPr>
          <p:cNvPr id="90121" name="Text Box 9"/>
          <p:cNvSpPr txBox="1">
            <a:spLocks noChangeArrowheads="1"/>
          </p:cNvSpPr>
          <p:nvPr userDrawn="1"/>
        </p:nvSpPr>
        <p:spPr bwMode="auto">
          <a:xfrm>
            <a:off x="0" y="0"/>
            <a:ext cx="9144000" cy="533400"/>
          </a:xfrm>
          <a:prstGeom prst="rect">
            <a:avLst/>
          </a:prstGeom>
          <a:noFill/>
          <a:ln w="12700">
            <a:noFill/>
            <a:miter lim="800000"/>
            <a:headEnd type="none" w="sm" len="sm"/>
            <a:tailEnd type="none" w="sm" len="sm"/>
          </a:ln>
          <a:effectLst/>
        </p:spPr>
        <p:txBody>
          <a:bodyPr>
            <a:spAutoFit/>
          </a:bodyPr>
          <a:lstStyle/>
          <a:p>
            <a:pPr algn="l">
              <a:spcBef>
                <a:spcPct val="50000"/>
              </a:spcBef>
              <a:defRPr/>
            </a:pPr>
            <a:r>
              <a:rPr lang="en-US" sz="2900"/>
              <a:t>         Weights &amp; Measures Administrative Hearing Officer</a:t>
            </a:r>
          </a:p>
        </p:txBody>
      </p:sp>
    </p:spTree>
  </p:cSld>
  <p:clrMap bg1="dk2" tx1="lt1" bg2="dk1" tx2="lt2" accent1="accent1" accent2="accent2" accent3="accent3" accent4="accent4" accent5="accent5" accent6="accent6" hlink="hlink" folHlink="folHlink"/>
  <p:sldLayoutIdLst>
    <p:sldLayoutId id="2147484490" r:id="rId1"/>
    <p:sldLayoutId id="2147484491" r:id="rId2"/>
    <p:sldLayoutId id="2147484492" r:id="rId3"/>
    <p:sldLayoutId id="2147484493" r:id="rId4"/>
    <p:sldLayoutId id="2147484494" r:id="rId5"/>
    <p:sldLayoutId id="2147484495" r:id="rId6"/>
    <p:sldLayoutId id="2147484496" r:id="rId7"/>
    <p:sldLayoutId id="2147484497" r:id="rId8"/>
    <p:sldLayoutId id="2147484498" r:id="rId9"/>
    <p:sldLayoutId id="2147484499" r:id="rId10"/>
    <p:sldLayoutId id="2147484500" r:id="rId11"/>
    <p:sldLayoutId id="2147484501" r:id="rId12"/>
  </p:sldLayoutIdLst>
  <p:transition>
    <p:pull dir="rd"/>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Times New Roman" pitchFamily="18" charset="0"/>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052" name="Group 2"/>
          <p:cNvGrpSpPr>
            <a:grpSpLocks/>
          </p:cNvGrpSpPr>
          <p:nvPr/>
        </p:nvGrpSpPr>
        <p:grpSpPr bwMode="auto">
          <a:xfrm>
            <a:off x="3800475" y="1789113"/>
            <a:ext cx="5340350" cy="5056187"/>
            <a:chOff x="2394" y="1127"/>
            <a:chExt cx="3364" cy="3185"/>
          </a:xfrm>
        </p:grpSpPr>
        <p:sp>
          <p:nvSpPr>
            <p:cNvPr id="98307"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98308"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p>
          </p:txBody>
        </p:sp>
        <p:sp>
          <p:nvSpPr>
            <p:cNvPr id="98309"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98310"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98311"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98312"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98313"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98314"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98315"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98316"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98317"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98318"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US"/>
            </a:p>
          </p:txBody>
        </p:sp>
        <p:sp>
          <p:nvSpPr>
            <p:cNvPr id="98319"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p>
          </p:txBody>
        </p:sp>
        <p:sp>
          <p:nvSpPr>
            <p:cNvPr id="98320"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98321"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98322"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98323"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98324"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98325"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98326"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98327"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p>
          </p:txBody>
        </p:sp>
        <p:sp>
          <p:nvSpPr>
            <p:cNvPr id="98328"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98329"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98330"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98331"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US"/>
            </a:p>
          </p:txBody>
        </p:sp>
        <p:sp>
          <p:nvSpPr>
            <p:cNvPr id="98332"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p>
          </p:txBody>
        </p:sp>
        <p:sp>
          <p:nvSpPr>
            <p:cNvPr id="98333"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US"/>
            </a:p>
          </p:txBody>
        </p:sp>
        <p:sp>
          <p:nvSpPr>
            <p:cNvPr id="98334"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98335"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98336"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US"/>
            </a:p>
          </p:txBody>
        </p:sp>
        <p:sp>
          <p:nvSpPr>
            <p:cNvPr id="98337"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98338"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p>
          </p:txBody>
        </p:sp>
        <p:sp>
          <p:nvSpPr>
            <p:cNvPr id="98339"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p>
          </p:txBody>
        </p:sp>
        <p:sp>
          <p:nvSpPr>
            <p:cNvPr id="98340"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p>
          </p:txBody>
        </p:sp>
      </p:grpSp>
      <p:sp>
        <p:nvSpPr>
          <p:cNvPr id="98341"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8342"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8343"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mn-lt"/>
              </a:defRPr>
            </a:lvl1pPr>
          </a:lstStyle>
          <a:p>
            <a:pPr>
              <a:defRPr/>
            </a:pPr>
            <a:endParaRPr lang="en-US"/>
          </a:p>
        </p:txBody>
      </p:sp>
      <p:sp>
        <p:nvSpPr>
          <p:cNvPr id="98344"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pPr>
              <a:defRPr/>
            </a:pPr>
            <a:endParaRPr lang="en-US"/>
          </a:p>
        </p:txBody>
      </p:sp>
      <p:sp>
        <p:nvSpPr>
          <p:cNvPr id="98345"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mn-lt"/>
              </a:defRPr>
            </a:lvl1pPr>
          </a:lstStyle>
          <a:p>
            <a:pPr>
              <a:defRPr/>
            </a:pPr>
            <a:fld id="{D03D01EC-5CE3-4DFE-9515-C34B1D2B7828}" type="slidenum">
              <a:rPr lang="en-US"/>
              <a:pPr>
                <a:defRPr/>
              </a:pPr>
              <a:t>‹#›</a:t>
            </a:fld>
            <a:endParaRPr lang="en-US"/>
          </a:p>
        </p:txBody>
      </p:sp>
      <p:graphicFrame>
        <p:nvGraphicFramePr>
          <p:cNvPr id="2050" name="Object 42"/>
          <p:cNvGraphicFramePr>
            <a:graphicFrameLocks/>
          </p:cNvGraphicFramePr>
          <p:nvPr/>
        </p:nvGraphicFramePr>
        <p:xfrm>
          <a:off x="0" y="0"/>
          <a:ext cx="762000" cy="685800"/>
        </p:xfrm>
        <a:graphic>
          <a:graphicData uri="http://schemas.openxmlformats.org/presentationml/2006/ole">
            <mc:AlternateContent xmlns:mc="http://schemas.openxmlformats.org/markup-compatibility/2006">
              <mc:Choice xmlns:v="urn:schemas-microsoft-com:vml" Requires="v">
                <p:oleObj spid="_x0000_s2051" name="CorelDRAW" r:id="rId14" imgW="2793960" imgH="2793960" progId="">
                  <p:embed/>
                </p:oleObj>
              </mc:Choice>
              <mc:Fallback>
                <p:oleObj name="CorelDRAW" r:id="rId14" imgW="2793960" imgH="2793960" progId="">
                  <p:embed/>
                  <p:pic>
                    <p:nvPicPr>
                      <p:cNvPr id="0" name="Object 4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62000" cy="685800"/>
                      </a:xfrm>
                      <a:prstGeom prst="rect">
                        <a:avLst/>
                      </a:prstGeom>
                      <a:noFill/>
                      <a:ln>
                        <a:noFill/>
                      </a:ln>
                      <a:effectLst/>
                      <a:extLst>
                        <a:ext uri="{909E8E84-426E-40DD-AFC4-6F175D3DCCD1}">
                          <a14:hiddenFill xmlns:a14="http://schemas.microsoft.com/office/drawing/2010/main">
                            <a:solidFill>
                              <a:srgbClr val="F8A500"/>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107763" dir="13500000" algn="ctr" rotWithShape="0">
                                <a:srgbClr val="663300"/>
                              </a:outerShdw>
                            </a:effectLst>
                          </a14:hiddenEffects>
                        </a:ext>
                      </a:extLst>
                    </p:spPr>
                  </p:pic>
                </p:oleObj>
              </mc:Fallback>
            </mc:AlternateContent>
          </a:graphicData>
        </a:graphic>
      </p:graphicFrame>
      <p:sp>
        <p:nvSpPr>
          <p:cNvPr id="98347" name="Text Box 43"/>
          <p:cNvSpPr txBox="1">
            <a:spLocks noChangeArrowheads="1"/>
          </p:cNvSpPr>
          <p:nvPr userDrawn="1"/>
        </p:nvSpPr>
        <p:spPr bwMode="auto">
          <a:xfrm>
            <a:off x="0" y="0"/>
            <a:ext cx="9144000" cy="533400"/>
          </a:xfrm>
          <a:prstGeom prst="rect">
            <a:avLst/>
          </a:prstGeom>
          <a:noFill/>
          <a:ln w="12700">
            <a:noFill/>
            <a:miter lim="800000"/>
            <a:headEnd type="none" w="sm" len="sm"/>
            <a:tailEnd type="none" w="sm" len="sm"/>
          </a:ln>
          <a:effectLst/>
        </p:spPr>
        <p:txBody>
          <a:bodyPr>
            <a:spAutoFit/>
          </a:bodyPr>
          <a:lstStyle/>
          <a:p>
            <a:pPr algn="l">
              <a:spcBef>
                <a:spcPct val="50000"/>
              </a:spcBef>
              <a:defRPr/>
            </a:pPr>
            <a:r>
              <a:rPr lang="en-US" sz="2900"/>
              <a:t>         Weights &amp; Measures Administrative Hearing Officer</a:t>
            </a:r>
          </a:p>
        </p:txBody>
      </p:sp>
    </p:spTree>
  </p:cSld>
  <p:clrMap bg1="dk2" tx1="lt1" bg2="dk1" tx2="lt2" accent1="accent1" accent2="accent2" accent3="accent3" accent4="accent4" accent5="accent5" accent6="accent6" hlink="hlink" folHlink="folHlink"/>
  <p:sldLayoutIdLst>
    <p:sldLayoutId id="2147484591" r:id="rId1"/>
    <p:sldLayoutId id="2147484502" r:id="rId2"/>
    <p:sldLayoutId id="2147484503" r:id="rId3"/>
    <p:sldLayoutId id="2147484504" r:id="rId4"/>
    <p:sldLayoutId id="2147484505" r:id="rId5"/>
    <p:sldLayoutId id="2147484506" r:id="rId6"/>
    <p:sldLayoutId id="2147484507" r:id="rId7"/>
    <p:sldLayoutId id="2147484508" r:id="rId8"/>
    <p:sldLayoutId id="2147484509" r:id="rId9"/>
    <p:sldLayoutId id="2147484510" r:id="rId10"/>
    <p:sldLayoutId id="2147484511" r:id="rId11"/>
  </p:sldLayoutIdLst>
  <p:transition>
    <p:pull dir="rd"/>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s>
            <a:gs pos="100000">
              <a:schemeClr val="bg1"/>
            </a:gs>
          </a:gsLst>
          <a:lin ang="5400000" scaled="1"/>
        </a:gradFill>
        <a:effectLst/>
      </p:bgPr>
    </p:bg>
    <p:spTree>
      <p:nvGrpSpPr>
        <p:cNvPr id="1" name=""/>
        <p:cNvGrpSpPr/>
        <p:nvPr/>
      </p:nvGrpSpPr>
      <p:grpSpPr>
        <a:xfrm>
          <a:off x="0" y="0"/>
          <a:ext cx="0" cy="0"/>
          <a:chOff x="0" y="0"/>
          <a:chExt cx="0" cy="0"/>
        </a:xfrm>
      </p:grpSpPr>
      <p:sp>
        <p:nvSpPr>
          <p:cNvPr id="137218" name="AutoShape 2"/>
          <p:cNvSpPr>
            <a:spLocks noChangeArrowheads="1"/>
          </p:cNvSpPr>
          <p:nvPr/>
        </p:nvSpPr>
        <p:spPr bwMode="blackWhite">
          <a:xfrm>
            <a:off x="1600200" y="-2209800"/>
            <a:ext cx="9144000" cy="9067800"/>
          </a:xfrm>
          <a:prstGeom prst="diamond">
            <a:avLst/>
          </a:prstGeom>
          <a:gradFill rotWithShape="0">
            <a:gsLst>
              <a:gs pos="0">
                <a:schemeClr val="bg1"/>
              </a:gs>
              <a:gs pos="100000">
                <a:schemeClr val="accent2"/>
              </a:gs>
            </a:gsLst>
            <a:lin ang="5400000" scaled="1"/>
          </a:gradFill>
          <a:ln w="9525">
            <a:noFill/>
            <a:miter lim="800000"/>
            <a:headEnd/>
            <a:tailEnd/>
          </a:ln>
        </p:spPr>
        <p:txBody>
          <a:bodyPr wrap="none" anchor="ctr"/>
          <a:lstStyle/>
          <a:p>
            <a:pPr eaLnBrk="1" hangingPunct="1">
              <a:spcBef>
                <a:spcPct val="20000"/>
              </a:spcBef>
              <a:buFontTx/>
              <a:buChar char="•"/>
              <a:defRPr/>
            </a:pPr>
            <a:endParaRPr kumimoji="1" lang="en-US" sz="3000">
              <a:latin typeface="Arial" charset="0"/>
            </a:endParaRPr>
          </a:p>
        </p:txBody>
      </p:sp>
      <p:sp>
        <p:nvSpPr>
          <p:cNvPr id="137219" name="Rectangle 3"/>
          <p:cNvSpPr>
            <a:spLocks noChangeArrowheads="1"/>
          </p:cNvSpPr>
          <p:nvPr/>
        </p:nvSpPr>
        <p:spPr bwMode="auto">
          <a:xfrm>
            <a:off x="0" y="0"/>
            <a:ext cx="381000" cy="6858000"/>
          </a:xfrm>
          <a:prstGeom prst="rect">
            <a:avLst/>
          </a:prstGeom>
          <a:solidFill>
            <a:schemeClr val="accent1"/>
          </a:solidFill>
          <a:ln w="9525">
            <a:noFill/>
            <a:miter lim="800000"/>
            <a:headEnd/>
            <a:tailEnd/>
          </a:ln>
        </p:spPr>
        <p:txBody>
          <a:bodyPr wrap="none" anchor="ctr"/>
          <a:lstStyle/>
          <a:p>
            <a:pPr eaLnBrk="1" hangingPunct="1">
              <a:spcBef>
                <a:spcPct val="20000"/>
              </a:spcBef>
              <a:buFontTx/>
              <a:buChar char="•"/>
              <a:defRPr/>
            </a:pPr>
            <a:endParaRPr kumimoji="1" lang="en-US" sz="3000">
              <a:latin typeface="Arial" charset="0"/>
            </a:endParaRPr>
          </a:p>
        </p:txBody>
      </p:sp>
      <p:sp>
        <p:nvSpPr>
          <p:cNvPr id="137220" name="Rectangle 4"/>
          <p:cNvSpPr>
            <a:spLocks noChangeArrowheads="1"/>
          </p:cNvSpPr>
          <p:nvPr/>
        </p:nvSpPr>
        <p:spPr bwMode="auto">
          <a:xfrm>
            <a:off x="0" y="0"/>
            <a:ext cx="381000" cy="2286000"/>
          </a:xfrm>
          <a:prstGeom prst="rect">
            <a:avLst/>
          </a:prstGeom>
          <a:solidFill>
            <a:schemeClr val="bg2"/>
          </a:solidFill>
          <a:ln w="9525">
            <a:noFill/>
            <a:miter lim="800000"/>
            <a:headEnd/>
            <a:tailEnd/>
          </a:ln>
        </p:spPr>
        <p:txBody>
          <a:bodyPr wrap="none" anchor="ctr"/>
          <a:lstStyle/>
          <a:p>
            <a:pPr eaLnBrk="1" hangingPunct="1">
              <a:spcBef>
                <a:spcPct val="20000"/>
              </a:spcBef>
              <a:buFontTx/>
              <a:buChar char="•"/>
              <a:defRPr/>
            </a:pPr>
            <a:endParaRPr lang="en-US" altLang="en-US" sz="3000">
              <a:latin typeface="Arial" charset="0"/>
            </a:endParaRPr>
          </a:p>
        </p:txBody>
      </p:sp>
      <p:sp>
        <p:nvSpPr>
          <p:cNvPr id="137221" name="Rectangle 5"/>
          <p:cNvSpPr>
            <a:spLocks noGrp="1" noChangeArrowheads="1"/>
          </p:cNvSpPr>
          <p:nvPr>
            <p:ph type="title"/>
          </p:nvPr>
        </p:nvSpPr>
        <p:spPr bwMode="auto">
          <a:xfrm>
            <a:off x="914400" y="6096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37222" name="Rectangle 6"/>
          <p:cNvSpPr>
            <a:spLocks noGrp="1" noChangeArrowheads="1"/>
          </p:cNvSpPr>
          <p:nvPr>
            <p:ph type="body" idx="1"/>
          </p:nvPr>
        </p:nvSpPr>
        <p:spPr bwMode="auto">
          <a:xfrm>
            <a:off x="914400" y="2286000"/>
            <a:ext cx="7543800" cy="3657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 </a:t>
            </a:r>
          </a:p>
          <a:p>
            <a:pPr lvl="3"/>
            <a:r>
              <a:rPr lang="en-US" altLang="en-US" smtClean="0"/>
              <a:t>Fourth level</a:t>
            </a:r>
          </a:p>
          <a:p>
            <a:pPr lvl="4"/>
            <a:r>
              <a:rPr lang="en-US" altLang="en-US" smtClean="0"/>
              <a:t>Fifth level</a:t>
            </a:r>
          </a:p>
          <a:p>
            <a:pPr lvl="3"/>
            <a:endParaRPr lang="en-US" altLang="en-US" smtClean="0"/>
          </a:p>
        </p:txBody>
      </p:sp>
      <p:sp>
        <p:nvSpPr>
          <p:cNvPr id="137223" name="Rectangle 7"/>
          <p:cNvSpPr>
            <a:spLocks noGrp="1" noChangeArrowheads="1"/>
          </p:cNvSpPr>
          <p:nvPr>
            <p:ph type="dt" sz="half" idx="2"/>
          </p:nvPr>
        </p:nvSpPr>
        <p:spPr bwMode="auto">
          <a:xfrm>
            <a:off x="6629400" y="6096000"/>
            <a:ext cx="2286000" cy="3048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eaLnBrk="1" hangingPunct="1">
              <a:spcBef>
                <a:spcPct val="20000"/>
              </a:spcBef>
              <a:defRPr sz="1400">
                <a:latin typeface="Arial" charset="0"/>
              </a:defRPr>
            </a:lvl1pPr>
          </a:lstStyle>
          <a:p>
            <a:pPr>
              <a:defRPr/>
            </a:pPr>
            <a:endParaRPr lang="en-US" altLang="en-US"/>
          </a:p>
        </p:txBody>
      </p:sp>
      <p:sp>
        <p:nvSpPr>
          <p:cNvPr id="137224" name="Rectangle 8"/>
          <p:cNvSpPr>
            <a:spLocks noGrp="1" noChangeArrowheads="1"/>
          </p:cNvSpPr>
          <p:nvPr>
            <p:ph type="ftr" sz="quarter" idx="3"/>
          </p:nvPr>
        </p:nvSpPr>
        <p:spPr bwMode="auto">
          <a:xfrm>
            <a:off x="2286000" y="6096000"/>
            <a:ext cx="4343400" cy="5349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20000"/>
              </a:spcBef>
              <a:defRPr sz="1400">
                <a:latin typeface="Arial" charset="0"/>
              </a:defRPr>
            </a:lvl1pPr>
          </a:lstStyle>
          <a:p>
            <a:pPr>
              <a:defRPr/>
            </a:pPr>
            <a:endParaRPr lang="en-US" altLang="en-US"/>
          </a:p>
        </p:txBody>
      </p:sp>
      <p:sp>
        <p:nvSpPr>
          <p:cNvPr id="137225" name="Rectangle 9"/>
          <p:cNvSpPr>
            <a:spLocks noGrp="1" noChangeArrowheads="1"/>
          </p:cNvSpPr>
          <p:nvPr>
            <p:ph type="sldNum" sz="quarter" idx="4"/>
          </p:nvPr>
        </p:nvSpPr>
        <p:spPr bwMode="auto">
          <a:xfrm>
            <a:off x="6629400" y="6400800"/>
            <a:ext cx="2286000" cy="2286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eaLnBrk="1" hangingPunct="1">
              <a:spcBef>
                <a:spcPct val="20000"/>
              </a:spcBef>
              <a:defRPr sz="1400">
                <a:latin typeface="Arial" charset="0"/>
              </a:defRPr>
            </a:lvl1pPr>
          </a:lstStyle>
          <a:p>
            <a:pPr>
              <a:defRPr/>
            </a:pPr>
            <a:fld id="{ED382A7C-94B6-42B1-AE8B-6513702173F8}" type="slidenum">
              <a:rPr lang="en-US" altLang="en-US"/>
              <a:pPr>
                <a:defRPr/>
              </a:pPr>
              <a:t>‹#›</a:t>
            </a:fld>
            <a:endParaRPr lang="en-US" altLang="en-US"/>
          </a:p>
        </p:txBody>
      </p:sp>
      <p:graphicFrame>
        <p:nvGraphicFramePr>
          <p:cNvPr id="4098" name="Object 10"/>
          <p:cNvGraphicFramePr>
            <a:graphicFrameLocks/>
          </p:cNvGraphicFramePr>
          <p:nvPr/>
        </p:nvGraphicFramePr>
        <p:xfrm>
          <a:off x="0" y="0"/>
          <a:ext cx="762000" cy="685800"/>
        </p:xfrm>
        <a:graphic>
          <a:graphicData uri="http://schemas.openxmlformats.org/presentationml/2006/ole">
            <mc:AlternateContent xmlns:mc="http://schemas.openxmlformats.org/markup-compatibility/2006">
              <mc:Choice xmlns:v="urn:schemas-microsoft-com:vml" Requires="v">
                <p:oleObj spid="_x0000_s4099" name="CorelDRAW" r:id="rId15" imgW="2793960" imgH="2793960" progId="">
                  <p:embed/>
                </p:oleObj>
              </mc:Choice>
              <mc:Fallback>
                <p:oleObj name="CorelDRAW" r:id="rId15" imgW="2793960" imgH="2793960" progId="">
                  <p:embed/>
                  <p:pic>
                    <p:nvPicPr>
                      <p:cNvPr id="0" name="Object 10"/>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762000" cy="685800"/>
                      </a:xfrm>
                      <a:prstGeom prst="rect">
                        <a:avLst/>
                      </a:prstGeom>
                      <a:noFill/>
                      <a:ln>
                        <a:noFill/>
                      </a:ln>
                      <a:effectLst/>
                      <a:extLst>
                        <a:ext uri="{909E8E84-426E-40DD-AFC4-6F175D3DCCD1}">
                          <a14:hiddenFill xmlns:a14="http://schemas.microsoft.com/office/drawing/2010/main">
                            <a:solidFill>
                              <a:srgbClr val="CC9900"/>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107763" dir="13500000" algn="ctr" rotWithShape="0">
                                <a:srgbClr val="F1B60F"/>
                              </a:outerShdw>
                            </a:effectLst>
                          </a14:hiddenEffects>
                        </a:ext>
                      </a:extLst>
                    </p:spPr>
                  </p:pic>
                </p:oleObj>
              </mc:Fallback>
            </mc:AlternateContent>
          </a:graphicData>
        </a:graphic>
      </p:graphicFrame>
      <p:sp>
        <p:nvSpPr>
          <p:cNvPr id="137227" name="Text Box 11"/>
          <p:cNvSpPr txBox="1">
            <a:spLocks noChangeArrowheads="1"/>
          </p:cNvSpPr>
          <p:nvPr userDrawn="1"/>
        </p:nvSpPr>
        <p:spPr bwMode="auto">
          <a:xfrm>
            <a:off x="0" y="0"/>
            <a:ext cx="9144000" cy="533400"/>
          </a:xfrm>
          <a:prstGeom prst="rect">
            <a:avLst/>
          </a:prstGeom>
          <a:noFill/>
          <a:ln w="12700">
            <a:noFill/>
            <a:miter lim="800000"/>
            <a:headEnd type="none" w="sm" len="sm"/>
            <a:tailEnd type="none" w="sm" len="sm"/>
          </a:ln>
          <a:effectLst/>
        </p:spPr>
        <p:txBody>
          <a:bodyPr>
            <a:spAutoFit/>
          </a:bodyPr>
          <a:lstStyle/>
          <a:p>
            <a:pPr algn="l">
              <a:spcBef>
                <a:spcPct val="50000"/>
              </a:spcBef>
              <a:defRPr/>
            </a:pPr>
            <a:r>
              <a:rPr lang="en-US" sz="2900"/>
              <a:t>         Weights &amp; Measures Administrative Hearing Officer</a:t>
            </a:r>
          </a:p>
        </p:txBody>
      </p:sp>
    </p:spTree>
  </p:cSld>
  <p:clrMap bg1="dk2" tx1="lt1" bg2="dk1" tx2="lt2" accent1="accent1" accent2="accent2" accent3="accent3" accent4="accent4" accent5="accent5" accent6="accent6" hlink="hlink" folHlink="folHlink"/>
  <p:sldLayoutIdLst>
    <p:sldLayoutId id="2147484592" r:id="rId1"/>
    <p:sldLayoutId id="2147484512" r:id="rId2"/>
    <p:sldLayoutId id="2147484513" r:id="rId3"/>
    <p:sldLayoutId id="2147484514" r:id="rId4"/>
    <p:sldLayoutId id="2147484515" r:id="rId5"/>
    <p:sldLayoutId id="2147484516" r:id="rId6"/>
    <p:sldLayoutId id="2147484517" r:id="rId7"/>
    <p:sldLayoutId id="2147484518" r:id="rId8"/>
    <p:sldLayoutId id="2147484519" r:id="rId9"/>
    <p:sldLayoutId id="2147484520" r:id="rId10"/>
    <p:sldLayoutId id="2147484521" r:id="rId11"/>
    <p:sldLayoutId id="2147484522" r:id="rId12"/>
  </p:sldLayoutIdLst>
  <p:transition>
    <p:pull dir="rd"/>
  </p:transition>
  <p:timing>
    <p:tnLst>
      <p:par>
        <p:cTn id="1" dur="indefinite" restart="never" nodeType="tmRoot"/>
      </p:par>
    </p:tnLst>
  </p:timing>
  <p:txStyles>
    <p:titleStyle>
      <a:lvl1pPr algn="ctr" rtl="0" eaLnBrk="0" fontAlgn="base" hangingPunct="0">
        <a:lnSpc>
          <a:spcPct val="85000"/>
        </a:lnSpc>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lnSpc>
          <a:spcPct val="85000"/>
        </a:lnSpc>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lnSpc>
          <a:spcPct val="85000"/>
        </a:lnSpc>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lnSpc>
          <a:spcPct val="85000"/>
        </a:lnSpc>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lnSpc>
          <a:spcPct val="85000"/>
        </a:lnSpc>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lnSpc>
          <a:spcPct val="85000"/>
        </a:lnSpc>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lnSpc>
          <a:spcPct val="85000"/>
        </a:lnSpc>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lnSpc>
          <a:spcPct val="85000"/>
        </a:lnSpc>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lnSpc>
          <a:spcPct val="85000"/>
        </a:lnSpc>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60000"/>
        </a:spcBef>
        <a:spcAft>
          <a:spcPct val="0"/>
        </a:spcAft>
        <a:buClr>
          <a:schemeClr val="tx1"/>
        </a:buClr>
        <a:buChar char="•"/>
        <a:defRPr sz="40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40000"/>
        </a:spcBef>
        <a:spcAft>
          <a:spcPct val="0"/>
        </a:spcAft>
        <a:buClr>
          <a:schemeClr val="tx1"/>
        </a:buClr>
        <a:buChar char="–"/>
        <a:defRPr sz="4000" b="1">
          <a:solidFill>
            <a:schemeClr val="tx1"/>
          </a:solidFill>
          <a:effectLst>
            <a:outerShdw blurRad="38100" dist="38100" dir="2700000" algn="tl">
              <a:srgbClr val="000000"/>
            </a:outerShdw>
          </a:effectLst>
          <a:latin typeface="+mn-lt"/>
        </a:defRPr>
      </a:lvl2pPr>
      <a:lvl3pPr marL="1143000" indent="-228600" algn="l" rtl="0" eaLnBrk="0" fontAlgn="base" hangingPunct="0">
        <a:lnSpc>
          <a:spcPct val="95000"/>
        </a:lnSpc>
        <a:spcBef>
          <a:spcPct val="35000"/>
        </a:spcBef>
        <a:spcAft>
          <a:spcPct val="0"/>
        </a:spcAft>
        <a:buClr>
          <a:schemeClr val="tx1"/>
        </a:buClr>
        <a:buChar char="•"/>
        <a:defRPr sz="4000" b="1">
          <a:solidFill>
            <a:schemeClr val="tx1"/>
          </a:solidFill>
          <a:effectLst>
            <a:outerShdw blurRad="38100" dist="38100" dir="2700000" algn="tl">
              <a:srgbClr val="000000"/>
            </a:outerShdw>
          </a:effectLst>
          <a:latin typeface="+mn-lt"/>
        </a:defRPr>
      </a:lvl3pPr>
      <a:lvl4pPr marL="1600200" indent="-228600" algn="l" rtl="0" eaLnBrk="0" fontAlgn="base" hangingPunct="0">
        <a:lnSpc>
          <a:spcPct val="75000"/>
        </a:lnSpc>
        <a:spcBef>
          <a:spcPct val="30000"/>
        </a:spcBef>
        <a:spcAft>
          <a:spcPct val="0"/>
        </a:spcAft>
        <a:buClr>
          <a:schemeClr val="tx1"/>
        </a:buClr>
        <a:buChar char="–"/>
        <a:defRPr sz="4000" b="1">
          <a:solidFill>
            <a:schemeClr val="tx1"/>
          </a:solidFill>
          <a:effectLst>
            <a:outerShdw blurRad="38100" dist="38100" dir="2700000" algn="tl">
              <a:srgbClr val="000000"/>
            </a:outerShdw>
          </a:effectLst>
          <a:latin typeface="+mn-lt"/>
        </a:defRPr>
      </a:lvl4pPr>
      <a:lvl5pPr marL="2057400" indent="-228600" algn="l" rtl="0" eaLnBrk="0" fontAlgn="base" hangingPunct="0">
        <a:lnSpc>
          <a:spcPct val="75000"/>
        </a:lnSpc>
        <a:spcBef>
          <a:spcPct val="30000"/>
        </a:spcBef>
        <a:spcAft>
          <a:spcPct val="0"/>
        </a:spcAft>
        <a:buClr>
          <a:schemeClr val="tx1"/>
        </a:buClr>
        <a:buChar char="»"/>
        <a:defRPr sz="4000" b="1">
          <a:solidFill>
            <a:schemeClr val="tx1"/>
          </a:solidFill>
          <a:effectLst>
            <a:outerShdw blurRad="38100" dist="38100" dir="2700000" algn="tl">
              <a:srgbClr val="000000"/>
            </a:outerShdw>
          </a:effectLst>
          <a:latin typeface="+mn-lt"/>
        </a:defRPr>
      </a:lvl5pPr>
      <a:lvl6pPr marL="2514600" indent="-228600" algn="l" rtl="0" fontAlgn="base">
        <a:lnSpc>
          <a:spcPct val="75000"/>
        </a:lnSpc>
        <a:spcBef>
          <a:spcPct val="30000"/>
        </a:spcBef>
        <a:spcAft>
          <a:spcPct val="0"/>
        </a:spcAft>
        <a:buClr>
          <a:schemeClr val="tx1"/>
        </a:buClr>
        <a:buChar char="»"/>
        <a:defRPr sz="4000" b="1">
          <a:solidFill>
            <a:schemeClr val="tx1"/>
          </a:solidFill>
          <a:effectLst>
            <a:outerShdw blurRad="38100" dist="38100" dir="2700000" algn="tl">
              <a:srgbClr val="000000"/>
            </a:outerShdw>
          </a:effectLst>
          <a:latin typeface="+mn-lt"/>
        </a:defRPr>
      </a:lvl6pPr>
      <a:lvl7pPr marL="2971800" indent="-228600" algn="l" rtl="0" fontAlgn="base">
        <a:lnSpc>
          <a:spcPct val="75000"/>
        </a:lnSpc>
        <a:spcBef>
          <a:spcPct val="30000"/>
        </a:spcBef>
        <a:spcAft>
          <a:spcPct val="0"/>
        </a:spcAft>
        <a:buClr>
          <a:schemeClr val="tx1"/>
        </a:buClr>
        <a:buChar char="»"/>
        <a:defRPr sz="4000" b="1">
          <a:solidFill>
            <a:schemeClr val="tx1"/>
          </a:solidFill>
          <a:effectLst>
            <a:outerShdw blurRad="38100" dist="38100" dir="2700000" algn="tl">
              <a:srgbClr val="000000"/>
            </a:outerShdw>
          </a:effectLst>
          <a:latin typeface="+mn-lt"/>
        </a:defRPr>
      </a:lvl7pPr>
      <a:lvl8pPr marL="3429000" indent="-228600" algn="l" rtl="0" fontAlgn="base">
        <a:lnSpc>
          <a:spcPct val="75000"/>
        </a:lnSpc>
        <a:spcBef>
          <a:spcPct val="30000"/>
        </a:spcBef>
        <a:spcAft>
          <a:spcPct val="0"/>
        </a:spcAft>
        <a:buClr>
          <a:schemeClr val="tx1"/>
        </a:buClr>
        <a:buChar char="»"/>
        <a:defRPr sz="4000" b="1">
          <a:solidFill>
            <a:schemeClr val="tx1"/>
          </a:solidFill>
          <a:effectLst>
            <a:outerShdw blurRad="38100" dist="38100" dir="2700000" algn="tl">
              <a:srgbClr val="000000"/>
            </a:outerShdw>
          </a:effectLst>
          <a:latin typeface="+mn-lt"/>
        </a:defRPr>
      </a:lvl8pPr>
      <a:lvl9pPr marL="3886200" indent="-228600" algn="l" rtl="0" fontAlgn="base">
        <a:lnSpc>
          <a:spcPct val="75000"/>
        </a:lnSpc>
        <a:spcBef>
          <a:spcPct val="30000"/>
        </a:spcBef>
        <a:spcAft>
          <a:spcPct val="0"/>
        </a:spcAft>
        <a:buClr>
          <a:schemeClr val="tx1"/>
        </a:buClr>
        <a:buChar char="»"/>
        <a:defRPr sz="4000" b="1">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148" name="Group 2"/>
          <p:cNvGrpSpPr>
            <a:grpSpLocks/>
          </p:cNvGrpSpPr>
          <p:nvPr/>
        </p:nvGrpSpPr>
        <p:grpSpPr bwMode="auto">
          <a:xfrm>
            <a:off x="0" y="3902075"/>
            <a:ext cx="3400425" cy="2949575"/>
            <a:chOff x="0" y="2458"/>
            <a:chExt cx="2142" cy="1858"/>
          </a:xfrm>
        </p:grpSpPr>
        <p:sp>
          <p:nvSpPr>
            <p:cNvPr id="154627"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154628"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p>
          </p:txBody>
        </p:sp>
        <p:sp>
          <p:nvSpPr>
            <p:cNvPr id="154629"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154630"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154631"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p>
          </p:txBody>
        </p:sp>
        <p:sp>
          <p:nvSpPr>
            <p:cNvPr id="154632"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defRPr/>
              </a:pPr>
              <a:endParaRPr lang="en-US"/>
            </a:p>
          </p:txBody>
        </p:sp>
        <p:sp>
          <p:nvSpPr>
            <p:cNvPr id="154633"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p>
          </p:txBody>
        </p:sp>
      </p:grpSp>
      <p:sp>
        <p:nvSpPr>
          <p:cNvPr id="6149"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6150"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4636"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000">
                <a:effectLst>
                  <a:outerShdw blurRad="38100" dist="38100" dir="2700000" algn="tl">
                    <a:srgbClr val="010199"/>
                  </a:outerShdw>
                </a:effectLst>
                <a:latin typeface="Arial" charset="0"/>
              </a:defRPr>
            </a:lvl1pPr>
          </a:lstStyle>
          <a:p>
            <a:pPr>
              <a:defRPr/>
            </a:pPr>
            <a:endParaRPr lang="en-US"/>
          </a:p>
        </p:txBody>
      </p:sp>
      <p:sp>
        <p:nvSpPr>
          <p:cNvPr id="154637"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10199"/>
                  </a:outerShdw>
                </a:effectLst>
                <a:latin typeface="Arial" charset="0"/>
              </a:defRPr>
            </a:lvl1pPr>
          </a:lstStyle>
          <a:p>
            <a:pPr>
              <a:defRPr/>
            </a:pPr>
            <a:endParaRPr lang="en-US"/>
          </a:p>
        </p:txBody>
      </p:sp>
      <p:sp>
        <p:nvSpPr>
          <p:cNvPr id="154638"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10199"/>
                  </a:outerShdw>
                </a:effectLst>
                <a:latin typeface="Arial" charset="0"/>
              </a:defRPr>
            </a:lvl1pPr>
          </a:lstStyle>
          <a:p>
            <a:pPr>
              <a:defRPr/>
            </a:pPr>
            <a:fld id="{A0B2E875-9013-4142-B838-E71AB8EA1A36}" type="slidenum">
              <a:rPr lang="en-US"/>
              <a:pPr>
                <a:defRPr/>
              </a:pPr>
              <a:t>‹#›</a:t>
            </a:fld>
            <a:endParaRPr lang="en-US"/>
          </a:p>
        </p:txBody>
      </p:sp>
      <p:graphicFrame>
        <p:nvGraphicFramePr>
          <p:cNvPr id="6146" name="Object 15"/>
          <p:cNvGraphicFramePr>
            <a:graphicFrameLocks/>
          </p:cNvGraphicFramePr>
          <p:nvPr/>
        </p:nvGraphicFramePr>
        <p:xfrm>
          <a:off x="0" y="0"/>
          <a:ext cx="762000" cy="685800"/>
        </p:xfrm>
        <a:graphic>
          <a:graphicData uri="http://schemas.openxmlformats.org/presentationml/2006/ole">
            <mc:AlternateContent xmlns:mc="http://schemas.openxmlformats.org/markup-compatibility/2006">
              <mc:Choice xmlns:v="urn:schemas-microsoft-com:vml" Requires="v">
                <p:oleObj spid="_x0000_s6147" name="CorelDRAW" r:id="rId16" imgW="2793960" imgH="2793960" progId="">
                  <p:embed/>
                </p:oleObj>
              </mc:Choice>
              <mc:Fallback>
                <p:oleObj name="CorelDRAW" r:id="rId16" imgW="2793960" imgH="2793960" progId="">
                  <p:embed/>
                  <p:pic>
                    <p:nvPicPr>
                      <p:cNvPr id="0" name="Object 15"/>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762000" cy="685800"/>
                      </a:xfrm>
                      <a:prstGeom prst="rect">
                        <a:avLst/>
                      </a:prstGeom>
                      <a:noFill/>
                      <a:ln>
                        <a:noFill/>
                      </a:ln>
                      <a:effectLst/>
                      <a:extLst>
                        <a:ext uri="{909E8E84-426E-40DD-AFC4-6F175D3DCCD1}">
                          <a14:hiddenFill xmlns:a14="http://schemas.microsoft.com/office/drawing/2010/main">
                            <a:solidFill>
                              <a:srgbClr val="3399FF"/>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107763" dir="13500000" algn="ctr" rotWithShape="0">
                                <a:srgbClr val="010199"/>
                              </a:outerShdw>
                            </a:effectLst>
                          </a14:hiddenEffects>
                        </a:ext>
                      </a:extLst>
                    </p:spPr>
                  </p:pic>
                </p:oleObj>
              </mc:Fallback>
            </mc:AlternateContent>
          </a:graphicData>
        </a:graphic>
      </p:graphicFrame>
      <p:sp>
        <p:nvSpPr>
          <p:cNvPr id="154640" name="Text Box 16"/>
          <p:cNvSpPr txBox="1">
            <a:spLocks noChangeArrowheads="1"/>
          </p:cNvSpPr>
          <p:nvPr userDrawn="1"/>
        </p:nvSpPr>
        <p:spPr bwMode="auto">
          <a:xfrm>
            <a:off x="0" y="0"/>
            <a:ext cx="9144000" cy="533400"/>
          </a:xfrm>
          <a:prstGeom prst="rect">
            <a:avLst/>
          </a:prstGeom>
          <a:noFill/>
          <a:ln w="12700">
            <a:noFill/>
            <a:miter lim="800000"/>
            <a:headEnd type="none" w="sm" len="sm"/>
            <a:tailEnd type="none" w="sm" len="sm"/>
          </a:ln>
          <a:effectLst/>
        </p:spPr>
        <p:txBody>
          <a:bodyPr>
            <a:spAutoFit/>
          </a:bodyPr>
          <a:lstStyle/>
          <a:p>
            <a:pPr algn="l">
              <a:spcBef>
                <a:spcPct val="50000"/>
              </a:spcBef>
              <a:defRPr/>
            </a:pPr>
            <a:r>
              <a:rPr lang="en-US" sz="2900"/>
              <a:t>         Weights &amp; Measures Administrative Hearing Officer</a:t>
            </a:r>
          </a:p>
        </p:txBody>
      </p:sp>
    </p:spTree>
  </p:cSld>
  <p:clrMap bg1="dk2" tx1="lt1" bg2="dk1" tx2="lt2" accent1="accent1" accent2="accent2" accent3="accent3" accent4="accent4" accent5="accent5" accent6="accent6" hlink="hlink" folHlink="folHlink"/>
  <p:sldLayoutIdLst>
    <p:sldLayoutId id="2147484593" r:id="rId1"/>
    <p:sldLayoutId id="2147484523" r:id="rId2"/>
    <p:sldLayoutId id="2147484524" r:id="rId3"/>
    <p:sldLayoutId id="2147484525" r:id="rId4"/>
    <p:sldLayoutId id="2147484526" r:id="rId5"/>
    <p:sldLayoutId id="2147484527" r:id="rId6"/>
    <p:sldLayoutId id="2147484528" r:id="rId7"/>
    <p:sldLayoutId id="2147484529" r:id="rId8"/>
    <p:sldLayoutId id="2147484530" r:id="rId9"/>
    <p:sldLayoutId id="2147484531" r:id="rId10"/>
    <p:sldLayoutId id="2147484532" r:id="rId11"/>
    <p:sldLayoutId id="2147484533" r:id="rId12"/>
    <p:sldLayoutId id="2147484534" r:id="rId13"/>
  </p:sldLayoutIdLst>
  <p:transition>
    <p:pull dir="rd"/>
  </p:transition>
  <p:timing>
    <p:tnLst>
      <p:par>
        <p:cTn id="1" dur="indefinite" restart="never" nodeType="tmRoot"/>
      </p:par>
    </p:tnLst>
  </p:timing>
  <p:txStyles>
    <p:titleStyle>
      <a:lvl1pPr algn="ctr" rtl="0" eaLnBrk="0" fontAlgn="base" hangingPunct="0">
        <a:spcBef>
          <a:spcPct val="0"/>
        </a:spcBef>
        <a:spcAft>
          <a:spcPct val="0"/>
        </a:spcAft>
        <a:defRPr sz="4400" b="1">
          <a:solidFill>
            <a:srgbClr val="FFFF00"/>
          </a:solidFill>
          <a:latin typeface="+mj-lt"/>
          <a:ea typeface="+mj-ea"/>
          <a:cs typeface="+mj-cs"/>
        </a:defRPr>
      </a:lvl1pPr>
      <a:lvl2pPr algn="ctr" rtl="0" eaLnBrk="0" fontAlgn="base" hangingPunct="0">
        <a:spcBef>
          <a:spcPct val="0"/>
        </a:spcBef>
        <a:spcAft>
          <a:spcPct val="0"/>
        </a:spcAft>
        <a:defRPr sz="4400" b="1">
          <a:solidFill>
            <a:srgbClr val="FFFF00"/>
          </a:solidFill>
          <a:latin typeface="Times New Roman" pitchFamily="18" charset="0"/>
        </a:defRPr>
      </a:lvl2pPr>
      <a:lvl3pPr algn="ctr" rtl="0" eaLnBrk="0" fontAlgn="base" hangingPunct="0">
        <a:spcBef>
          <a:spcPct val="0"/>
        </a:spcBef>
        <a:spcAft>
          <a:spcPct val="0"/>
        </a:spcAft>
        <a:defRPr sz="4400" b="1">
          <a:solidFill>
            <a:srgbClr val="FFFF00"/>
          </a:solidFill>
          <a:latin typeface="Times New Roman" pitchFamily="18" charset="0"/>
        </a:defRPr>
      </a:lvl3pPr>
      <a:lvl4pPr algn="ctr" rtl="0" eaLnBrk="0" fontAlgn="base" hangingPunct="0">
        <a:spcBef>
          <a:spcPct val="0"/>
        </a:spcBef>
        <a:spcAft>
          <a:spcPct val="0"/>
        </a:spcAft>
        <a:defRPr sz="4400" b="1">
          <a:solidFill>
            <a:srgbClr val="FFFF00"/>
          </a:solidFill>
          <a:latin typeface="Times New Roman" pitchFamily="18" charset="0"/>
        </a:defRPr>
      </a:lvl4pPr>
      <a:lvl5pPr algn="ctr" rtl="0" eaLnBrk="0" fontAlgn="base" hangingPunct="0">
        <a:spcBef>
          <a:spcPct val="0"/>
        </a:spcBef>
        <a:spcAft>
          <a:spcPct val="0"/>
        </a:spcAft>
        <a:defRPr sz="4400" b="1">
          <a:solidFill>
            <a:srgbClr val="FFFF00"/>
          </a:solidFill>
          <a:latin typeface="Times New Roman" pitchFamily="18" charset="0"/>
        </a:defRPr>
      </a:lvl5pPr>
      <a:lvl6pPr marL="457200" algn="ctr" rtl="0" fontAlgn="base">
        <a:spcBef>
          <a:spcPct val="0"/>
        </a:spcBef>
        <a:spcAft>
          <a:spcPct val="0"/>
        </a:spcAft>
        <a:defRPr sz="4400" b="1">
          <a:solidFill>
            <a:srgbClr val="FFFF00"/>
          </a:solidFill>
          <a:latin typeface="Times New Roman" pitchFamily="18" charset="0"/>
        </a:defRPr>
      </a:lvl6pPr>
      <a:lvl7pPr marL="914400" algn="ctr" rtl="0" fontAlgn="base">
        <a:spcBef>
          <a:spcPct val="0"/>
        </a:spcBef>
        <a:spcAft>
          <a:spcPct val="0"/>
        </a:spcAft>
        <a:defRPr sz="4400" b="1">
          <a:solidFill>
            <a:srgbClr val="FFFF00"/>
          </a:solidFill>
          <a:latin typeface="Times New Roman" pitchFamily="18" charset="0"/>
        </a:defRPr>
      </a:lvl7pPr>
      <a:lvl8pPr marL="1371600" algn="ctr" rtl="0" fontAlgn="base">
        <a:spcBef>
          <a:spcPct val="0"/>
        </a:spcBef>
        <a:spcAft>
          <a:spcPct val="0"/>
        </a:spcAft>
        <a:defRPr sz="4400" b="1">
          <a:solidFill>
            <a:srgbClr val="FFFF00"/>
          </a:solidFill>
          <a:latin typeface="Times New Roman" pitchFamily="18" charset="0"/>
        </a:defRPr>
      </a:lvl8pPr>
      <a:lvl9pPr marL="1828800" algn="ctr" rtl="0" fontAlgn="base">
        <a:spcBef>
          <a:spcPct val="0"/>
        </a:spcBef>
        <a:spcAft>
          <a:spcPct val="0"/>
        </a:spcAft>
        <a:defRPr sz="4400" b="1">
          <a:solidFill>
            <a:srgbClr val="FFFF00"/>
          </a:solidFill>
          <a:latin typeface="Times New Roman" pitchFamily="18"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40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4000" b="1">
          <a:solidFill>
            <a:schemeClr val="tx1"/>
          </a:solidFill>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4000" b="1">
          <a:solidFill>
            <a:schemeClr val="tx1"/>
          </a:solidFill>
          <a:latin typeface="+mn-lt"/>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4000" b="1">
          <a:solidFill>
            <a:schemeClr val="tx1"/>
          </a:solidFill>
          <a:latin typeface="+mn-lt"/>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4000" b="1">
          <a:solidFill>
            <a:schemeClr val="tx1"/>
          </a:solidFill>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4000" b="1">
          <a:solidFill>
            <a:schemeClr val="tx1"/>
          </a:solidFill>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4000" b="1">
          <a:solidFill>
            <a:schemeClr val="tx1"/>
          </a:solidFill>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4000" b="1">
          <a:solidFill>
            <a:schemeClr val="tx1"/>
          </a:solidFill>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4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196" name="Group 2"/>
          <p:cNvGrpSpPr>
            <a:grpSpLocks/>
          </p:cNvGrpSpPr>
          <p:nvPr/>
        </p:nvGrpSpPr>
        <p:grpSpPr bwMode="auto">
          <a:xfrm>
            <a:off x="609600" y="1600200"/>
            <a:ext cx="8001000" cy="76200"/>
            <a:chOff x="432" y="1008"/>
            <a:chExt cx="5670" cy="48"/>
          </a:xfrm>
        </p:grpSpPr>
        <p:sp>
          <p:nvSpPr>
            <p:cNvPr id="259075" name="Rectangle 3"/>
            <p:cNvSpPr>
              <a:spLocks noChangeArrowheads="1"/>
            </p:cNvSpPr>
            <p:nvPr/>
          </p:nvSpPr>
          <p:spPr bwMode="auto">
            <a:xfrm>
              <a:off x="432" y="1008"/>
              <a:ext cx="2862" cy="48"/>
            </a:xfrm>
            <a:prstGeom prst="rect">
              <a:avLst/>
            </a:prstGeom>
            <a:gradFill rotWithShape="0">
              <a:gsLst>
                <a:gs pos="0">
                  <a:srgbClr val="FF0033">
                    <a:gamma/>
                    <a:tint val="50196"/>
                    <a:invGamma/>
                  </a:srgbClr>
                </a:gs>
                <a:gs pos="100000">
                  <a:srgbClr val="FF0033"/>
                </a:gs>
              </a:gsLst>
              <a:lin ang="0" scaled="1"/>
            </a:gradFill>
            <a:ln w="12700">
              <a:noFill/>
              <a:miter lim="800000"/>
              <a:headEnd/>
              <a:tailEnd/>
            </a:ln>
            <a:effectLst/>
          </p:spPr>
          <p:txBody>
            <a:bodyPr wrap="none" anchor="ctr"/>
            <a:lstStyle/>
            <a:p>
              <a:pPr>
                <a:defRPr/>
              </a:pPr>
              <a:endParaRPr lang="en-US"/>
            </a:p>
          </p:txBody>
        </p:sp>
        <p:sp>
          <p:nvSpPr>
            <p:cNvPr id="259076" name="Rectangle 4"/>
            <p:cNvSpPr>
              <a:spLocks noChangeArrowheads="1"/>
            </p:cNvSpPr>
            <p:nvPr/>
          </p:nvSpPr>
          <p:spPr bwMode="auto">
            <a:xfrm>
              <a:off x="3240" y="1008"/>
              <a:ext cx="2862" cy="48"/>
            </a:xfrm>
            <a:prstGeom prst="rect">
              <a:avLst/>
            </a:prstGeom>
            <a:gradFill rotWithShape="0">
              <a:gsLst>
                <a:gs pos="0">
                  <a:srgbClr val="FF0033"/>
                </a:gs>
                <a:gs pos="100000">
                  <a:srgbClr val="FF0033">
                    <a:gamma/>
                    <a:tint val="50196"/>
                    <a:invGamma/>
                  </a:srgbClr>
                </a:gs>
              </a:gsLst>
              <a:lin ang="0" scaled="1"/>
            </a:gradFill>
            <a:ln w="12700">
              <a:noFill/>
              <a:miter lim="800000"/>
              <a:headEnd/>
              <a:tailEnd/>
            </a:ln>
            <a:effectLst/>
          </p:spPr>
          <p:txBody>
            <a:bodyPr wrap="none" anchor="ctr"/>
            <a:lstStyle/>
            <a:p>
              <a:pPr>
                <a:defRPr/>
              </a:pPr>
              <a:endParaRPr lang="en-US"/>
            </a:p>
          </p:txBody>
        </p:sp>
      </p:grpSp>
      <p:sp>
        <p:nvSpPr>
          <p:cNvPr id="259077" name="Rectangle 5"/>
          <p:cNvSpPr>
            <a:spLocks noGrp="1" noChangeArrowheads="1"/>
          </p:cNvSpPr>
          <p:nvPr>
            <p:ph type="title"/>
          </p:nvPr>
        </p:nvSpPr>
        <p:spPr bwMode="auto">
          <a:xfrm>
            <a:off x="685800" y="381000"/>
            <a:ext cx="7772400" cy="1143000"/>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8198" name="Rectangle 6"/>
          <p:cNvSpPr>
            <a:spLocks noGrp="1" noChangeArrowheads="1"/>
          </p:cNvSpPr>
          <p:nvPr>
            <p:ph type="body" idx="1"/>
          </p:nvPr>
        </p:nvSpPr>
        <p:spPr bwMode="auto">
          <a:xfrm>
            <a:off x="685800" y="1981200"/>
            <a:ext cx="7772400" cy="4114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aphicFrame>
        <p:nvGraphicFramePr>
          <p:cNvPr id="8194" name="Object 7"/>
          <p:cNvGraphicFramePr>
            <a:graphicFrameLocks/>
          </p:cNvGraphicFramePr>
          <p:nvPr/>
        </p:nvGraphicFramePr>
        <p:xfrm>
          <a:off x="0" y="0"/>
          <a:ext cx="762000" cy="685800"/>
        </p:xfrm>
        <a:graphic>
          <a:graphicData uri="http://schemas.openxmlformats.org/presentationml/2006/ole">
            <mc:AlternateContent xmlns:mc="http://schemas.openxmlformats.org/markup-compatibility/2006">
              <mc:Choice xmlns:v="urn:schemas-microsoft-com:vml" Requires="v">
                <p:oleObj spid="_x0000_s8195" name="CorelDRAW" r:id="rId15" imgW="2793960" imgH="2793960" progId="">
                  <p:embed/>
                </p:oleObj>
              </mc:Choice>
              <mc:Fallback>
                <p:oleObj name="CorelDRAW" r:id="rId15" imgW="2793960" imgH="2793960" progId="">
                  <p:embed/>
                  <p:pic>
                    <p:nvPicPr>
                      <p:cNvPr id="0" name="Object 7"/>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762000" cy="685800"/>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107763" dir="13500000" algn="ctr" rotWithShape="0">
                                <a:srgbClr val="969696"/>
                              </a:outerShdw>
                            </a:effectLst>
                          </a14:hiddenEffects>
                        </a:ext>
                      </a:extLst>
                    </p:spPr>
                  </p:pic>
                </p:oleObj>
              </mc:Fallback>
            </mc:AlternateContent>
          </a:graphicData>
        </a:graphic>
      </p:graphicFrame>
      <p:sp>
        <p:nvSpPr>
          <p:cNvPr id="259080" name="Text Box 8"/>
          <p:cNvSpPr txBox="1">
            <a:spLocks noChangeArrowheads="1"/>
          </p:cNvSpPr>
          <p:nvPr userDrawn="1"/>
        </p:nvSpPr>
        <p:spPr bwMode="auto">
          <a:xfrm>
            <a:off x="0" y="0"/>
            <a:ext cx="9144000" cy="533400"/>
          </a:xfrm>
          <a:prstGeom prst="rect">
            <a:avLst/>
          </a:prstGeom>
          <a:noFill/>
          <a:ln w="12700">
            <a:noFill/>
            <a:miter lim="800000"/>
            <a:headEnd type="none" w="sm" len="sm"/>
            <a:tailEnd type="none" w="sm" len="sm"/>
          </a:ln>
          <a:effectLst/>
        </p:spPr>
        <p:txBody>
          <a:bodyPr>
            <a:spAutoFit/>
          </a:bodyPr>
          <a:lstStyle/>
          <a:p>
            <a:pPr algn="l">
              <a:spcBef>
                <a:spcPct val="50000"/>
              </a:spcBef>
              <a:defRPr/>
            </a:pPr>
            <a:r>
              <a:rPr lang="en-US" sz="2900">
                <a:solidFill>
                  <a:srgbClr val="FFFFFF"/>
                </a:solidFill>
              </a:rPr>
              <a:t>         Weights &amp; Measures Administrative Hearing Officer</a:t>
            </a:r>
          </a:p>
        </p:txBody>
      </p:sp>
    </p:spTree>
  </p:cSld>
  <p:clrMap bg1="dk2" tx1="lt1" bg2="dk1" tx2="lt2" accent1="accent1" accent2="accent2" accent3="accent3" accent4="accent4" accent5="accent5" accent6="accent6" hlink="hlink" folHlink="folHlink"/>
  <p:sldLayoutIdLst>
    <p:sldLayoutId id="2147484535" r:id="rId1"/>
    <p:sldLayoutId id="2147484536" r:id="rId2"/>
    <p:sldLayoutId id="2147484537" r:id="rId3"/>
    <p:sldLayoutId id="2147484538" r:id="rId4"/>
    <p:sldLayoutId id="2147484539" r:id="rId5"/>
    <p:sldLayoutId id="2147484540" r:id="rId6"/>
    <p:sldLayoutId id="2147484541" r:id="rId7"/>
    <p:sldLayoutId id="2147484542" r:id="rId8"/>
    <p:sldLayoutId id="2147484543" r:id="rId9"/>
    <p:sldLayoutId id="2147484544" r:id="rId10"/>
    <p:sldLayoutId id="2147484545" r:id="rId11"/>
    <p:sldLayoutId id="2147484546" r:id="rId12"/>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SzPct val="100000"/>
        <a:buChar char="•"/>
        <a:defRPr sz="4000">
          <a:solidFill>
            <a:srgbClr val="FFFFFF"/>
          </a:solidFill>
          <a:latin typeface="+mn-lt"/>
          <a:ea typeface="+mn-ea"/>
          <a:cs typeface="+mn-cs"/>
        </a:defRPr>
      </a:lvl1pPr>
      <a:lvl2pPr marL="742950" indent="-285750" algn="l" rtl="0" eaLnBrk="0" fontAlgn="base" hangingPunct="0">
        <a:spcBef>
          <a:spcPct val="20000"/>
        </a:spcBef>
        <a:spcAft>
          <a:spcPct val="0"/>
        </a:spcAft>
        <a:buSzPct val="100000"/>
        <a:buChar char="–"/>
        <a:defRPr sz="4000">
          <a:solidFill>
            <a:srgbClr val="FFFFFF"/>
          </a:solidFill>
          <a:latin typeface="+mn-lt"/>
        </a:defRPr>
      </a:lvl2pPr>
      <a:lvl3pPr marL="1143000" indent="-228600" algn="l" rtl="0" eaLnBrk="0" fontAlgn="base" hangingPunct="0">
        <a:spcBef>
          <a:spcPct val="20000"/>
        </a:spcBef>
        <a:spcAft>
          <a:spcPct val="0"/>
        </a:spcAft>
        <a:buSzPct val="100000"/>
        <a:buChar char="•"/>
        <a:defRPr sz="4000">
          <a:solidFill>
            <a:srgbClr val="FFFFFF"/>
          </a:solidFill>
          <a:latin typeface="+mn-lt"/>
        </a:defRPr>
      </a:lvl3pPr>
      <a:lvl4pPr marL="1600200" indent="-228600" algn="l" rtl="0" eaLnBrk="0" fontAlgn="base" hangingPunct="0">
        <a:spcBef>
          <a:spcPct val="20000"/>
        </a:spcBef>
        <a:spcAft>
          <a:spcPct val="0"/>
        </a:spcAft>
        <a:buSzPct val="100000"/>
        <a:buChar char="–"/>
        <a:defRPr sz="4000">
          <a:solidFill>
            <a:srgbClr val="FFFFFF"/>
          </a:solidFill>
          <a:latin typeface="+mn-lt"/>
        </a:defRPr>
      </a:lvl4pPr>
      <a:lvl5pPr marL="2057400" indent="-228600" algn="l" rtl="0" eaLnBrk="0" fontAlgn="base" hangingPunct="0">
        <a:spcBef>
          <a:spcPct val="20000"/>
        </a:spcBef>
        <a:spcAft>
          <a:spcPct val="0"/>
        </a:spcAft>
        <a:buSzPct val="100000"/>
        <a:buChar char="•"/>
        <a:defRPr sz="4000">
          <a:solidFill>
            <a:srgbClr val="FFFFFF"/>
          </a:solidFill>
          <a:latin typeface="+mn-lt"/>
        </a:defRPr>
      </a:lvl5pPr>
      <a:lvl6pPr marL="2514600" indent="-228600" algn="l" rtl="0" eaLnBrk="0" fontAlgn="base" hangingPunct="0">
        <a:spcBef>
          <a:spcPct val="20000"/>
        </a:spcBef>
        <a:spcAft>
          <a:spcPct val="0"/>
        </a:spcAft>
        <a:buSzPct val="100000"/>
        <a:buChar char="•"/>
        <a:defRPr sz="4000">
          <a:solidFill>
            <a:srgbClr val="FFFFFF"/>
          </a:solidFill>
          <a:latin typeface="+mn-lt"/>
        </a:defRPr>
      </a:lvl6pPr>
      <a:lvl7pPr marL="2971800" indent="-228600" algn="l" rtl="0" eaLnBrk="0" fontAlgn="base" hangingPunct="0">
        <a:spcBef>
          <a:spcPct val="20000"/>
        </a:spcBef>
        <a:spcAft>
          <a:spcPct val="0"/>
        </a:spcAft>
        <a:buSzPct val="100000"/>
        <a:buChar char="•"/>
        <a:defRPr sz="4000">
          <a:solidFill>
            <a:srgbClr val="FFFFFF"/>
          </a:solidFill>
          <a:latin typeface="+mn-lt"/>
        </a:defRPr>
      </a:lvl7pPr>
      <a:lvl8pPr marL="3429000" indent="-228600" algn="l" rtl="0" eaLnBrk="0" fontAlgn="base" hangingPunct="0">
        <a:spcBef>
          <a:spcPct val="20000"/>
        </a:spcBef>
        <a:spcAft>
          <a:spcPct val="0"/>
        </a:spcAft>
        <a:buSzPct val="100000"/>
        <a:buChar char="•"/>
        <a:defRPr sz="4000">
          <a:solidFill>
            <a:srgbClr val="FFFFFF"/>
          </a:solidFill>
          <a:latin typeface="+mn-lt"/>
        </a:defRPr>
      </a:lvl8pPr>
      <a:lvl9pPr marL="3886200" indent="-228600" algn="l" rtl="0" eaLnBrk="0" fontAlgn="base" hangingPunct="0">
        <a:spcBef>
          <a:spcPct val="20000"/>
        </a:spcBef>
        <a:spcAft>
          <a:spcPct val="0"/>
        </a:spcAft>
        <a:buSzPct val="100000"/>
        <a:buChar char="•"/>
        <a:defRPr sz="4000">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8000"/>
            </a:gs>
            <a:gs pos="100000">
              <a:srgbClr val="6600CC"/>
            </a:gs>
          </a:gsLst>
          <a:lin ang="2700000" scaled="1"/>
        </a:gradFill>
        <a:effectLst/>
      </p:bgPr>
    </p:bg>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bwMode="auto">
          <a:xfrm>
            <a:off x="457200" y="274638"/>
            <a:ext cx="8229600" cy="944562"/>
          </a:xfrm>
          <a:prstGeom prst="rect">
            <a:avLst/>
          </a:prstGeom>
          <a:noFill/>
          <a:ln w="9525">
            <a:noFill/>
            <a:miter lim="800000"/>
            <a:headEnd/>
            <a:tailEnd/>
          </a:ln>
          <a:effectLst>
            <a:outerShdw dist="35921" dir="2700000" algn="ctr" rotWithShape="0">
              <a:srgbClr val="006600"/>
            </a:outerShdw>
          </a:effectLst>
        </p:spPr>
        <p:txBody>
          <a:bodyPr vert="horz" wrap="square" lIns="91440" tIns="45720" rIns="91440" bIns="45720" numCol="1" anchor="ctr" anchorCtr="0" compatLnSpc="1">
            <a:prstTxWarp prst="textNoShape">
              <a:avLst/>
            </a:prstTxWarp>
          </a:bodyPr>
          <a:lstStyle/>
          <a:p>
            <a:pPr lvl="0"/>
            <a:r>
              <a:rPr lang="en-US" smtClean="0"/>
              <a:t>The Decision Process</a:t>
            </a:r>
          </a:p>
        </p:txBody>
      </p:sp>
      <p:sp>
        <p:nvSpPr>
          <p:cNvPr id="295939" name="Rectangle 3"/>
          <p:cNvSpPr>
            <a:spLocks noGrp="1" noChangeArrowheads="1"/>
          </p:cNvSpPr>
          <p:nvPr>
            <p:ph type="body" idx="1"/>
          </p:nvPr>
        </p:nvSpPr>
        <p:spPr bwMode="auto">
          <a:xfrm>
            <a:off x="457200" y="1165225"/>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endParaRPr lang="en-US" smtClean="0"/>
          </a:p>
        </p:txBody>
      </p:sp>
      <p:sp>
        <p:nvSpPr>
          <p:cNvPr id="2959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Arial" charset="0"/>
              </a:defRPr>
            </a:lvl1pPr>
          </a:lstStyle>
          <a:p>
            <a:pPr>
              <a:defRPr/>
            </a:pPr>
            <a:endParaRPr lang="en-US"/>
          </a:p>
        </p:txBody>
      </p:sp>
      <p:sp>
        <p:nvSpPr>
          <p:cNvPr id="2959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2959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a:defRPr/>
            </a:pPr>
            <a:fld id="{BB883028-461C-4BA5-8A94-85951AD61573}" type="slidenum">
              <a:rPr lang="en-US"/>
              <a:pPr>
                <a:defRPr/>
              </a:pPr>
              <a:t>‹#›</a:t>
            </a:fld>
            <a:endParaRPr lang="en-US"/>
          </a:p>
        </p:txBody>
      </p:sp>
      <p:graphicFrame>
        <p:nvGraphicFramePr>
          <p:cNvPr id="9218" name="Object 7"/>
          <p:cNvGraphicFramePr>
            <a:graphicFrameLocks/>
          </p:cNvGraphicFramePr>
          <p:nvPr/>
        </p:nvGraphicFramePr>
        <p:xfrm>
          <a:off x="0" y="0"/>
          <a:ext cx="762000" cy="685800"/>
        </p:xfrm>
        <a:graphic>
          <a:graphicData uri="http://schemas.openxmlformats.org/presentationml/2006/ole">
            <mc:AlternateContent xmlns:mc="http://schemas.openxmlformats.org/markup-compatibility/2006">
              <mc:Choice xmlns:v="urn:schemas-microsoft-com:vml" Requires="v">
                <p:oleObj spid="_x0000_s9219" name="CorelDRAW" r:id="rId14" imgW="2793960" imgH="2793960" progId="">
                  <p:embed/>
                </p:oleObj>
              </mc:Choice>
              <mc:Fallback>
                <p:oleObj name="CorelDRAW" r:id="rId14" imgW="2793960" imgH="2793960" progId="">
                  <p:embed/>
                  <p:pic>
                    <p:nvPicPr>
                      <p:cNvPr id="0" name="Object 7"/>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62000" cy="6858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3500000" algn="ctr" rotWithShape="0">
                                <a:srgbClr val="808080"/>
                              </a:outerShdw>
                            </a:effectLst>
                          </a14:hiddenEffects>
                        </a:ext>
                      </a:extLst>
                    </p:spPr>
                  </p:pic>
                </p:oleObj>
              </mc:Fallback>
            </mc:AlternateContent>
          </a:graphicData>
        </a:graphic>
      </p:graphicFrame>
      <p:sp>
        <p:nvSpPr>
          <p:cNvPr id="295944" name="Text Box 8"/>
          <p:cNvSpPr txBox="1">
            <a:spLocks noChangeArrowheads="1"/>
          </p:cNvSpPr>
          <p:nvPr userDrawn="1"/>
        </p:nvSpPr>
        <p:spPr bwMode="auto">
          <a:xfrm>
            <a:off x="0" y="0"/>
            <a:ext cx="9144000" cy="533400"/>
          </a:xfrm>
          <a:prstGeom prst="rect">
            <a:avLst/>
          </a:prstGeom>
          <a:noFill/>
          <a:ln w="12700">
            <a:noFill/>
            <a:miter lim="800000"/>
            <a:headEnd type="none" w="sm" len="sm"/>
            <a:tailEnd type="none" w="sm" len="sm"/>
          </a:ln>
          <a:effectLst/>
        </p:spPr>
        <p:txBody>
          <a:bodyPr>
            <a:spAutoFit/>
          </a:bodyPr>
          <a:lstStyle/>
          <a:p>
            <a:pPr algn="l">
              <a:spcBef>
                <a:spcPct val="50000"/>
              </a:spcBef>
              <a:defRPr/>
            </a:pPr>
            <a:r>
              <a:rPr lang="en-US" sz="2900">
                <a:solidFill>
                  <a:schemeClr val="bg1"/>
                </a:solidFill>
              </a:rPr>
              <a:t>         Weights &amp; Measures Administrative Hearing Officer</a:t>
            </a:r>
          </a:p>
        </p:txBody>
      </p:sp>
      <p:pic>
        <p:nvPicPr>
          <p:cNvPr id="9226" name="Picture 14" descr="MCj02864560000[1]"/>
          <p:cNvPicPr>
            <a:picLocks noChangeAspect="1" noChangeArrowheads="1"/>
          </p:cNvPicPr>
          <p:nvPr userDrawn="1"/>
        </p:nvPicPr>
        <p:blipFill>
          <a:blip r:embed="rId16" cstate="print"/>
          <a:srcRect/>
          <a:stretch>
            <a:fillRect/>
          </a:stretch>
        </p:blipFill>
        <p:spPr bwMode="auto">
          <a:xfrm>
            <a:off x="0" y="4724400"/>
            <a:ext cx="1679575" cy="2133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547" r:id="rId1"/>
    <p:sldLayoutId id="2147484548" r:id="rId2"/>
    <p:sldLayoutId id="2147484549" r:id="rId3"/>
    <p:sldLayoutId id="2147484550" r:id="rId4"/>
    <p:sldLayoutId id="2147484551" r:id="rId5"/>
    <p:sldLayoutId id="2147484552" r:id="rId6"/>
    <p:sldLayoutId id="2147484553" r:id="rId7"/>
    <p:sldLayoutId id="2147484554" r:id="rId8"/>
    <p:sldLayoutId id="2147484555" r:id="rId9"/>
    <p:sldLayoutId id="2147484556" r:id="rId10"/>
    <p:sldLayoutId id="2147484557" r:id="rId11"/>
  </p:sldLayoutIdLst>
  <p:txStyles>
    <p:titleStyle>
      <a:lvl1pPr algn="ctr" rtl="0" eaLnBrk="0" fontAlgn="base" hangingPunct="0">
        <a:spcBef>
          <a:spcPct val="0"/>
        </a:spcBef>
        <a:spcAft>
          <a:spcPct val="0"/>
        </a:spcAft>
        <a:defRPr sz="4400" b="1">
          <a:solidFill>
            <a:srgbClr val="00FFFF"/>
          </a:solidFill>
          <a:latin typeface="+mj-lt"/>
          <a:ea typeface="+mj-ea"/>
          <a:cs typeface="+mj-cs"/>
        </a:defRPr>
      </a:lvl1pPr>
      <a:lvl2pPr algn="ctr" rtl="0" eaLnBrk="0" fontAlgn="base" hangingPunct="0">
        <a:spcBef>
          <a:spcPct val="0"/>
        </a:spcBef>
        <a:spcAft>
          <a:spcPct val="0"/>
        </a:spcAft>
        <a:defRPr sz="4400" b="1">
          <a:solidFill>
            <a:srgbClr val="00FFFF"/>
          </a:solidFill>
          <a:latin typeface="Times New Roman" pitchFamily="18" charset="0"/>
        </a:defRPr>
      </a:lvl2pPr>
      <a:lvl3pPr algn="ctr" rtl="0" eaLnBrk="0" fontAlgn="base" hangingPunct="0">
        <a:spcBef>
          <a:spcPct val="0"/>
        </a:spcBef>
        <a:spcAft>
          <a:spcPct val="0"/>
        </a:spcAft>
        <a:defRPr sz="4400" b="1">
          <a:solidFill>
            <a:srgbClr val="00FFFF"/>
          </a:solidFill>
          <a:latin typeface="Times New Roman" pitchFamily="18" charset="0"/>
        </a:defRPr>
      </a:lvl3pPr>
      <a:lvl4pPr algn="ctr" rtl="0" eaLnBrk="0" fontAlgn="base" hangingPunct="0">
        <a:spcBef>
          <a:spcPct val="0"/>
        </a:spcBef>
        <a:spcAft>
          <a:spcPct val="0"/>
        </a:spcAft>
        <a:defRPr sz="4400" b="1">
          <a:solidFill>
            <a:srgbClr val="00FFFF"/>
          </a:solidFill>
          <a:latin typeface="Times New Roman" pitchFamily="18" charset="0"/>
        </a:defRPr>
      </a:lvl4pPr>
      <a:lvl5pPr algn="ctr" rtl="0" eaLnBrk="0" fontAlgn="base" hangingPunct="0">
        <a:spcBef>
          <a:spcPct val="0"/>
        </a:spcBef>
        <a:spcAft>
          <a:spcPct val="0"/>
        </a:spcAft>
        <a:defRPr sz="4400" b="1">
          <a:solidFill>
            <a:srgbClr val="00FFFF"/>
          </a:solidFill>
          <a:latin typeface="Times New Roman" pitchFamily="18" charset="0"/>
        </a:defRPr>
      </a:lvl5pPr>
      <a:lvl6pPr marL="457200" algn="ctr" rtl="0" fontAlgn="base">
        <a:spcBef>
          <a:spcPct val="0"/>
        </a:spcBef>
        <a:spcAft>
          <a:spcPct val="0"/>
        </a:spcAft>
        <a:defRPr sz="4400" b="1">
          <a:solidFill>
            <a:srgbClr val="00FFFF"/>
          </a:solidFill>
          <a:latin typeface="Times New Roman" pitchFamily="18" charset="0"/>
        </a:defRPr>
      </a:lvl6pPr>
      <a:lvl7pPr marL="914400" algn="ctr" rtl="0" fontAlgn="base">
        <a:spcBef>
          <a:spcPct val="0"/>
        </a:spcBef>
        <a:spcAft>
          <a:spcPct val="0"/>
        </a:spcAft>
        <a:defRPr sz="4400" b="1">
          <a:solidFill>
            <a:srgbClr val="00FFFF"/>
          </a:solidFill>
          <a:latin typeface="Times New Roman" pitchFamily="18" charset="0"/>
        </a:defRPr>
      </a:lvl7pPr>
      <a:lvl8pPr marL="1371600" algn="ctr" rtl="0" fontAlgn="base">
        <a:spcBef>
          <a:spcPct val="0"/>
        </a:spcBef>
        <a:spcAft>
          <a:spcPct val="0"/>
        </a:spcAft>
        <a:defRPr sz="4400" b="1">
          <a:solidFill>
            <a:srgbClr val="00FFFF"/>
          </a:solidFill>
          <a:latin typeface="Times New Roman" pitchFamily="18" charset="0"/>
        </a:defRPr>
      </a:lvl8pPr>
      <a:lvl9pPr marL="1828800" algn="ctr" rtl="0" fontAlgn="base">
        <a:spcBef>
          <a:spcPct val="0"/>
        </a:spcBef>
        <a:spcAft>
          <a:spcPct val="0"/>
        </a:spcAft>
        <a:defRPr sz="4400" b="1">
          <a:solidFill>
            <a:srgbClr val="00FFFF"/>
          </a:solidFill>
          <a:latin typeface="Times New Roman" pitchFamily="18" charset="0"/>
        </a:defRPr>
      </a:lvl9pPr>
    </p:titleStyle>
    <p:bodyStyle>
      <a:lvl1pPr marL="762000" indent="-762000" algn="l" rtl="0" eaLnBrk="0" fontAlgn="base" hangingPunct="0">
        <a:spcBef>
          <a:spcPct val="20000"/>
        </a:spcBef>
        <a:spcAft>
          <a:spcPct val="0"/>
        </a:spcAft>
        <a:buFont typeface="Wingdings" pitchFamily="2" charset="2"/>
        <a:buChar char="§"/>
        <a:defRPr sz="4000" b="1">
          <a:solidFill>
            <a:srgbClr val="FFFF99"/>
          </a:solidFill>
          <a:effectLst>
            <a:outerShdw blurRad="38100" dist="38100" dir="2700000" algn="tl">
              <a:srgbClr val="000000"/>
            </a:outerShdw>
          </a:effectLst>
          <a:latin typeface="+mn-lt"/>
          <a:ea typeface="+mn-ea"/>
          <a:cs typeface="+mn-cs"/>
        </a:defRPr>
      </a:lvl1pPr>
      <a:lvl2pPr marL="1219200" indent="-762000" algn="l" rtl="0" eaLnBrk="0" fontAlgn="base" hangingPunct="0">
        <a:spcBef>
          <a:spcPct val="20000"/>
        </a:spcBef>
        <a:spcAft>
          <a:spcPct val="0"/>
        </a:spcAft>
        <a:buAutoNum type="arabicPeriod"/>
        <a:defRPr sz="3600" b="1">
          <a:solidFill>
            <a:srgbClr val="FFFF99"/>
          </a:solidFill>
          <a:effectLst>
            <a:outerShdw blurRad="38100" dist="38100" dir="2700000" algn="tl">
              <a:srgbClr val="000000"/>
            </a:outerShdw>
          </a:effectLst>
          <a:latin typeface="+mn-lt"/>
        </a:defRPr>
      </a:lvl2pPr>
      <a:lvl3pPr marL="1676400" indent="-762000" algn="l" rtl="0" eaLnBrk="0" fontAlgn="base" hangingPunct="0">
        <a:spcBef>
          <a:spcPct val="20000"/>
        </a:spcBef>
        <a:spcAft>
          <a:spcPct val="0"/>
        </a:spcAft>
        <a:buChar char="•"/>
        <a:defRPr sz="4000" b="1">
          <a:solidFill>
            <a:schemeClr val="tx1"/>
          </a:solidFill>
          <a:latin typeface="+mn-lt"/>
        </a:defRPr>
      </a:lvl3pPr>
      <a:lvl4pPr marL="2133600" indent="-762000" algn="l" rtl="0" eaLnBrk="0" fontAlgn="base" hangingPunct="0">
        <a:spcBef>
          <a:spcPct val="20000"/>
        </a:spcBef>
        <a:spcAft>
          <a:spcPct val="0"/>
        </a:spcAft>
        <a:buChar char="–"/>
        <a:defRPr sz="4000" b="1">
          <a:solidFill>
            <a:schemeClr val="tx1"/>
          </a:solidFill>
          <a:latin typeface="+mn-lt"/>
        </a:defRPr>
      </a:lvl4pPr>
      <a:lvl5pPr marL="2590800" indent="-762000" algn="l" rtl="0" eaLnBrk="0" fontAlgn="base" hangingPunct="0">
        <a:spcBef>
          <a:spcPct val="20000"/>
        </a:spcBef>
        <a:spcAft>
          <a:spcPct val="0"/>
        </a:spcAft>
        <a:buChar char="»"/>
        <a:defRPr sz="4000" b="1">
          <a:solidFill>
            <a:schemeClr val="tx1"/>
          </a:solidFill>
          <a:latin typeface="+mn-lt"/>
        </a:defRPr>
      </a:lvl5pPr>
      <a:lvl6pPr marL="3048000" indent="-762000" algn="l" rtl="0" fontAlgn="base">
        <a:spcBef>
          <a:spcPct val="20000"/>
        </a:spcBef>
        <a:spcAft>
          <a:spcPct val="0"/>
        </a:spcAft>
        <a:buChar char="»"/>
        <a:defRPr sz="4000" b="1">
          <a:solidFill>
            <a:schemeClr val="tx1"/>
          </a:solidFill>
          <a:latin typeface="+mn-lt"/>
        </a:defRPr>
      </a:lvl6pPr>
      <a:lvl7pPr marL="3505200" indent="-762000" algn="l" rtl="0" fontAlgn="base">
        <a:spcBef>
          <a:spcPct val="20000"/>
        </a:spcBef>
        <a:spcAft>
          <a:spcPct val="0"/>
        </a:spcAft>
        <a:buChar char="»"/>
        <a:defRPr sz="4000" b="1">
          <a:solidFill>
            <a:schemeClr val="tx1"/>
          </a:solidFill>
          <a:latin typeface="+mn-lt"/>
        </a:defRPr>
      </a:lvl7pPr>
      <a:lvl8pPr marL="3962400" indent="-762000" algn="l" rtl="0" fontAlgn="base">
        <a:spcBef>
          <a:spcPct val="20000"/>
        </a:spcBef>
        <a:spcAft>
          <a:spcPct val="0"/>
        </a:spcAft>
        <a:buChar char="»"/>
        <a:defRPr sz="4000" b="1">
          <a:solidFill>
            <a:schemeClr val="tx1"/>
          </a:solidFill>
          <a:latin typeface="+mn-lt"/>
        </a:defRPr>
      </a:lvl8pPr>
      <a:lvl9pPr marL="4419600" indent="-762000" algn="l" rtl="0" fontAlgn="base">
        <a:spcBef>
          <a:spcPct val="20000"/>
        </a:spcBef>
        <a:spcAft>
          <a:spcPct val="0"/>
        </a:spcAft>
        <a:buChar char="»"/>
        <a:defRPr sz="4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8466" name="Rectangle 2"/>
          <p:cNvSpPr>
            <a:spLocks noChangeArrowheads="1"/>
          </p:cNvSpPr>
          <p:nvPr/>
        </p:nvSpPr>
        <p:spPr bwMode="auto">
          <a:xfrm>
            <a:off x="0" y="0"/>
            <a:ext cx="9142413" cy="6856413"/>
          </a:xfrm>
          <a:prstGeom prst="rect">
            <a:avLst/>
          </a:prstGeom>
          <a:gradFill rotWithShape="0">
            <a:gsLst>
              <a:gs pos="0">
                <a:srgbClr val="008080">
                  <a:gamma/>
                  <a:shade val="0"/>
                  <a:invGamma/>
                </a:srgbClr>
              </a:gs>
              <a:gs pos="100000">
                <a:srgbClr val="008080"/>
              </a:gs>
            </a:gsLst>
            <a:lin ang="5400000" scaled="1"/>
          </a:gradFill>
          <a:ln w="12700">
            <a:noFill/>
            <a:miter lim="800000"/>
            <a:headEnd/>
            <a:tailEnd/>
          </a:ln>
          <a:effectLst>
            <a:outerShdw dist="35921" dir="2700000" algn="ctr" rotWithShape="0">
              <a:schemeClr val="bg1"/>
            </a:outerShdw>
          </a:effectLst>
        </p:spPr>
        <p:txBody>
          <a:bodyPr wrap="none" anchor="ctr"/>
          <a:lstStyle/>
          <a:p>
            <a:pPr>
              <a:defRPr/>
            </a:pPr>
            <a:endParaRPr lang="en-US" sz="2400">
              <a:effectLst>
                <a:outerShdw blurRad="38100" dist="38100" dir="2700000" algn="tl">
                  <a:srgbClr val="000000"/>
                </a:outerShdw>
              </a:effectLst>
            </a:endParaRPr>
          </a:p>
        </p:txBody>
      </p:sp>
      <p:sp>
        <p:nvSpPr>
          <p:cNvPr id="318467" name="Freeform 3"/>
          <p:cNvSpPr>
            <a:spLocks/>
          </p:cNvSpPr>
          <p:nvPr/>
        </p:nvSpPr>
        <p:spPr bwMode="auto">
          <a:xfrm>
            <a:off x="195263" y="182563"/>
            <a:ext cx="8815387" cy="6559550"/>
          </a:xfrm>
          <a:custGeom>
            <a:avLst/>
            <a:gdLst/>
            <a:ahLst/>
            <a:cxnLst>
              <a:cxn ang="0">
                <a:pos x="0" y="307"/>
              </a:cxn>
              <a:cxn ang="0">
                <a:pos x="352" y="307"/>
              </a:cxn>
              <a:cxn ang="0">
                <a:pos x="352" y="0"/>
              </a:cxn>
              <a:cxn ang="0">
                <a:pos x="5886" y="0"/>
              </a:cxn>
              <a:cxn ang="0">
                <a:pos x="5886" y="307"/>
              </a:cxn>
              <a:cxn ang="0">
                <a:pos x="6246" y="307"/>
              </a:cxn>
              <a:cxn ang="0">
                <a:pos x="6246" y="3850"/>
              </a:cxn>
              <a:cxn ang="0">
                <a:pos x="5886" y="3850"/>
              </a:cxn>
              <a:cxn ang="0">
                <a:pos x="5886" y="4131"/>
              </a:cxn>
              <a:cxn ang="0">
                <a:pos x="352" y="4131"/>
              </a:cxn>
              <a:cxn ang="0">
                <a:pos x="352" y="3850"/>
              </a:cxn>
              <a:cxn ang="0">
                <a:pos x="0" y="3850"/>
              </a:cxn>
              <a:cxn ang="0">
                <a:pos x="0" y="307"/>
              </a:cxn>
            </a:cxnLst>
            <a:rect l="0" t="0" r="r" b="b"/>
            <a:pathLst>
              <a:path w="6247" h="4132">
                <a:moveTo>
                  <a:pt x="0" y="307"/>
                </a:moveTo>
                <a:lnTo>
                  <a:pt x="352" y="307"/>
                </a:lnTo>
                <a:lnTo>
                  <a:pt x="352" y="0"/>
                </a:lnTo>
                <a:lnTo>
                  <a:pt x="5886" y="0"/>
                </a:lnTo>
                <a:lnTo>
                  <a:pt x="5886" y="307"/>
                </a:lnTo>
                <a:lnTo>
                  <a:pt x="6246" y="307"/>
                </a:lnTo>
                <a:lnTo>
                  <a:pt x="6246" y="3850"/>
                </a:lnTo>
                <a:lnTo>
                  <a:pt x="5886" y="3850"/>
                </a:lnTo>
                <a:lnTo>
                  <a:pt x="5886" y="4131"/>
                </a:lnTo>
                <a:lnTo>
                  <a:pt x="352" y="4131"/>
                </a:lnTo>
                <a:lnTo>
                  <a:pt x="352" y="3850"/>
                </a:lnTo>
                <a:lnTo>
                  <a:pt x="0" y="3850"/>
                </a:lnTo>
                <a:lnTo>
                  <a:pt x="0" y="307"/>
                </a:lnTo>
              </a:path>
            </a:pathLst>
          </a:custGeom>
          <a:noFill/>
          <a:ln w="50800" cap="rnd" cmpd="sng">
            <a:solidFill>
              <a:srgbClr val="ABABAB"/>
            </a:solidFill>
            <a:prstDash val="solid"/>
            <a:round/>
            <a:headEnd type="none" w="med" len="med"/>
            <a:tailEnd type="none" w="med" len="med"/>
          </a:ln>
          <a:effectLst/>
        </p:spPr>
        <p:txBody>
          <a:bodyPr/>
          <a:lstStyle/>
          <a:p>
            <a:pPr>
              <a:defRPr/>
            </a:pPr>
            <a:endParaRPr lang="en-US"/>
          </a:p>
        </p:txBody>
      </p:sp>
      <p:sp>
        <p:nvSpPr>
          <p:cNvPr id="318468" name="Freeform 4"/>
          <p:cNvSpPr>
            <a:spLocks/>
          </p:cNvSpPr>
          <p:nvPr/>
        </p:nvSpPr>
        <p:spPr bwMode="auto">
          <a:xfrm>
            <a:off x="387350" y="314325"/>
            <a:ext cx="8443913" cy="6281738"/>
          </a:xfrm>
          <a:custGeom>
            <a:avLst/>
            <a:gdLst/>
            <a:ahLst/>
            <a:cxnLst>
              <a:cxn ang="0">
                <a:pos x="0" y="0"/>
              </a:cxn>
              <a:cxn ang="0">
                <a:pos x="5983" y="0"/>
              </a:cxn>
              <a:cxn ang="0">
                <a:pos x="5983" y="3956"/>
              </a:cxn>
              <a:cxn ang="0">
                <a:pos x="0" y="3956"/>
              </a:cxn>
              <a:cxn ang="0">
                <a:pos x="0" y="0"/>
              </a:cxn>
            </a:cxnLst>
            <a:rect l="0" t="0" r="r" b="b"/>
            <a:pathLst>
              <a:path w="5984" h="3957">
                <a:moveTo>
                  <a:pt x="0" y="0"/>
                </a:moveTo>
                <a:lnTo>
                  <a:pt x="5983" y="0"/>
                </a:lnTo>
                <a:lnTo>
                  <a:pt x="5983" y="3956"/>
                </a:lnTo>
                <a:lnTo>
                  <a:pt x="0" y="3956"/>
                </a:lnTo>
                <a:lnTo>
                  <a:pt x="0" y="0"/>
                </a:lnTo>
              </a:path>
            </a:pathLst>
          </a:custGeom>
          <a:noFill/>
          <a:ln w="12700" cap="rnd" cmpd="sng">
            <a:solidFill>
              <a:srgbClr val="FEFF55"/>
            </a:solidFill>
            <a:prstDash val="solid"/>
            <a:round/>
            <a:headEnd type="none" w="med" len="med"/>
            <a:tailEnd type="none" w="med" len="med"/>
          </a:ln>
          <a:effectLst/>
        </p:spPr>
        <p:txBody>
          <a:bodyPr/>
          <a:lstStyle/>
          <a:p>
            <a:pPr>
              <a:defRPr/>
            </a:pPr>
            <a:endParaRPr lang="en-US"/>
          </a:p>
        </p:txBody>
      </p:sp>
      <p:sp>
        <p:nvSpPr>
          <p:cNvPr id="318469" name="Rectangle 5"/>
          <p:cNvSpPr>
            <a:spLocks noGrp="1" noChangeArrowheads="1"/>
          </p:cNvSpPr>
          <p:nvPr>
            <p:ph type="title"/>
          </p:nvPr>
        </p:nvSpPr>
        <p:spPr bwMode="auto">
          <a:xfrm>
            <a:off x="685800" y="609600"/>
            <a:ext cx="7772400" cy="1143000"/>
          </a:xfrm>
          <a:prstGeom prst="rect">
            <a:avLst/>
          </a:prstGeom>
          <a:noFill/>
          <a:ln w="12700">
            <a:noFill/>
            <a:miter lim="800000"/>
            <a:headEnd/>
            <a:tailEnd/>
          </a:ln>
          <a:effectLst>
            <a:outerShdw dist="35921" dir="2700000" algn="ctr" rotWithShape="0">
              <a:schemeClr val="bg1"/>
            </a:outerShdw>
          </a:effectLst>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318470" name="Rectangle 6"/>
          <p:cNvSpPr>
            <a:spLocks noGrp="1" noChangeArrowheads="1"/>
          </p:cNvSpPr>
          <p:nvPr>
            <p:ph type="body" idx="1"/>
          </p:nvPr>
        </p:nvSpPr>
        <p:spPr bwMode="auto">
          <a:xfrm>
            <a:off x="685800" y="1981200"/>
            <a:ext cx="7772400" cy="4114800"/>
          </a:xfrm>
          <a:prstGeom prst="rect">
            <a:avLst/>
          </a:prstGeom>
          <a:noFill/>
          <a:ln w="12700">
            <a:noFill/>
            <a:miter lim="800000"/>
            <a:headEnd/>
            <a:tailEnd/>
          </a:ln>
          <a:effectLst>
            <a:outerShdw dist="35921" dir="2700000" algn="ctr" rotWithShape="0">
              <a:schemeClr val="bg1"/>
            </a:outerShdw>
          </a:effec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aphicFrame>
        <p:nvGraphicFramePr>
          <p:cNvPr id="10242" name="Object 7"/>
          <p:cNvGraphicFramePr>
            <a:graphicFrameLocks/>
          </p:cNvGraphicFramePr>
          <p:nvPr/>
        </p:nvGraphicFramePr>
        <p:xfrm>
          <a:off x="0" y="0"/>
          <a:ext cx="762000" cy="685800"/>
        </p:xfrm>
        <a:graphic>
          <a:graphicData uri="http://schemas.openxmlformats.org/presentationml/2006/ole">
            <mc:AlternateContent xmlns:mc="http://schemas.openxmlformats.org/markup-compatibility/2006">
              <mc:Choice xmlns:v="urn:schemas-microsoft-com:vml" Requires="v">
                <p:oleObj spid="_x0000_s10243" name="CorelDRAW" r:id="rId15" imgW="2793960" imgH="2793960" progId="">
                  <p:embed/>
                </p:oleObj>
              </mc:Choice>
              <mc:Fallback>
                <p:oleObj name="CorelDRAW" r:id="rId15" imgW="2793960" imgH="2793960" progId="">
                  <p:embed/>
                  <p:pic>
                    <p:nvPicPr>
                      <p:cNvPr id="0" name="Object 7"/>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762000" cy="68580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107763" dir="13500000" algn="ctr" rotWithShape="0">
                                <a:srgbClr val="969696"/>
                              </a:outerShdw>
                            </a:effectLst>
                          </a14:hiddenEffects>
                        </a:ext>
                      </a:extLst>
                    </p:spPr>
                  </p:pic>
                </p:oleObj>
              </mc:Fallback>
            </mc:AlternateContent>
          </a:graphicData>
        </a:graphic>
      </p:graphicFrame>
      <p:sp>
        <p:nvSpPr>
          <p:cNvPr id="318472" name="Text Box 8"/>
          <p:cNvSpPr txBox="1">
            <a:spLocks noChangeArrowheads="1"/>
          </p:cNvSpPr>
          <p:nvPr userDrawn="1"/>
        </p:nvSpPr>
        <p:spPr bwMode="auto">
          <a:xfrm>
            <a:off x="-381000" y="304800"/>
            <a:ext cx="9144000" cy="533400"/>
          </a:xfrm>
          <a:prstGeom prst="rect">
            <a:avLst/>
          </a:prstGeom>
          <a:noFill/>
          <a:ln w="12700">
            <a:noFill/>
            <a:miter lim="800000"/>
            <a:headEnd type="none" w="sm" len="sm"/>
            <a:tailEnd type="none" w="sm" len="sm"/>
          </a:ln>
          <a:effectLst/>
        </p:spPr>
        <p:txBody>
          <a:bodyPr>
            <a:spAutoFit/>
          </a:bodyPr>
          <a:lstStyle/>
          <a:p>
            <a:pPr>
              <a:spcBef>
                <a:spcPct val="50000"/>
              </a:spcBef>
              <a:defRPr/>
            </a:pPr>
            <a:r>
              <a:rPr lang="en-US" sz="2900">
                <a:solidFill>
                  <a:srgbClr val="FFFFFF"/>
                </a:solidFill>
              </a:rPr>
              <a:t>         Weights &amp; Measures Administrative Hearing Officer</a:t>
            </a:r>
          </a:p>
        </p:txBody>
      </p:sp>
    </p:spTree>
  </p:cSld>
  <p:clrMap bg1="dk2" tx1="lt1" bg2="dk1" tx2="lt2" accent1="accent1" accent2="accent2" accent3="accent3" accent4="accent4" accent5="accent5" accent6="accent6" hlink="hlink" folHlink="folHlink"/>
  <p:sldLayoutIdLst>
    <p:sldLayoutId id="2147484558" r:id="rId1"/>
    <p:sldLayoutId id="2147484559" r:id="rId2"/>
    <p:sldLayoutId id="2147484560" r:id="rId3"/>
    <p:sldLayoutId id="2147484561" r:id="rId4"/>
    <p:sldLayoutId id="2147484562" r:id="rId5"/>
    <p:sldLayoutId id="2147484563" r:id="rId6"/>
    <p:sldLayoutId id="2147484564" r:id="rId7"/>
    <p:sldLayoutId id="2147484565" r:id="rId8"/>
    <p:sldLayoutId id="2147484566" r:id="rId9"/>
    <p:sldLayoutId id="2147484567" r:id="rId10"/>
    <p:sldLayoutId id="2147484568" r:id="rId11"/>
    <p:sldLayoutId id="2147484569" r:id="rId12"/>
  </p:sldLayoutIdLst>
  <p:txStyles>
    <p:titleStyle>
      <a:lvl1pPr algn="ctr" rtl="0" eaLnBrk="0" fontAlgn="base" hangingPunct="0">
        <a:spcBef>
          <a:spcPct val="0"/>
        </a:spcBef>
        <a:spcAft>
          <a:spcPct val="0"/>
        </a:spcAft>
        <a:defRPr sz="4400" b="1">
          <a:solidFill>
            <a:srgbClr val="FFFF00"/>
          </a:solidFill>
          <a:latin typeface="+mj-lt"/>
          <a:ea typeface="+mj-ea"/>
          <a:cs typeface="+mj-cs"/>
        </a:defRPr>
      </a:lvl1pPr>
      <a:lvl2pPr algn="ctr" rtl="0" eaLnBrk="0" fontAlgn="base" hangingPunct="0">
        <a:spcBef>
          <a:spcPct val="0"/>
        </a:spcBef>
        <a:spcAft>
          <a:spcPct val="0"/>
        </a:spcAft>
        <a:defRPr sz="4400" b="1">
          <a:solidFill>
            <a:srgbClr val="FFFF00"/>
          </a:solidFill>
          <a:latin typeface="Times New Roman" pitchFamily="18" charset="0"/>
        </a:defRPr>
      </a:lvl2pPr>
      <a:lvl3pPr algn="ctr" rtl="0" eaLnBrk="0" fontAlgn="base" hangingPunct="0">
        <a:spcBef>
          <a:spcPct val="0"/>
        </a:spcBef>
        <a:spcAft>
          <a:spcPct val="0"/>
        </a:spcAft>
        <a:defRPr sz="4400" b="1">
          <a:solidFill>
            <a:srgbClr val="FFFF00"/>
          </a:solidFill>
          <a:latin typeface="Times New Roman" pitchFamily="18" charset="0"/>
        </a:defRPr>
      </a:lvl3pPr>
      <a:lvl4pPr algn="ctr" rtl="0" eaLnBrk="0" fontAlgn="base" hangingPunct="0">
        <a:spcBef>
          <a:spcPct val="0"/>
        </a:spcBef>
        <a:spcAft>
          <a:spcPct val="0"/>
        </a:spcAft>
        <a:defRPr sz="4400" b="1">
          <a:solidFill>
            <a:srgbClr val="FFFF00"/>
          </a:solidFill>
          <a:latin typeface="Times New Roman" pitchFamily="18" charset="0"/>
        </a:defRPr>
      </a:lvl4pPr>
      <a:lvl5pPr algn="ctr" rtl="0" eaLnBrk="0" fontAlgn="base" hangingPunct="0">
        <a:spcBef>
          <a:spcPct val="0"/>
        </a:spcBef>
        <a:spcAft>
          <a:spcPct val="0"/>
        </a:spcAft>
        <a:defRPr sz="4400" b="1">
          <a:solidFill>
            <a:srgbClr val="FFFF00"/>
          </a:solidFill>
          <a:latin typeface="Times New Roman" pitchFamily="18" charset="0"/>
        </a:defRPr>
      </a:lvl5pPr>
      <a:lvl6pPr marL="457200" algn="ctr" rtl="0" eaLnBrk="0" fontAlgn="base" hangingPunct="0">
        <a:spcBef>
          <a:spcPct val="0"/>
        </a:spcBef>
        <a:spcAft>
          <a:spcPct val="0"/>
        </a:spcAft>
        <a:defRPr sz="4400" b="1">
          <a:solidFill>
            <a:srgbClr val="FFFF00"/>
          </a:solidFill>
          <a:latin typeface="Times New Roman" pitchFamily="18" charset="0"/>
        </a:defRPr>
      </a:lvl6pPr>
      <a:lvl7pPr marL="914400" algn="ctr" rtl="0" eaLnBrk="0" fontAlgn="base" hangingPunct="0">
        <a:spcBef>
          <a:spcPct val="0"/>
        </a:spcBef>
        <a:spcAft>
          <a:spcPct val="0"/>
        </a:spcAft>
        <a:defRPr sz="4400" b="1">
          <a:solidFill>
            <a:srgbClr val="FFFF00"/>
          </a:solidFill>
          <a:latin typeface="Times New Roman" pitchFamily="18" charset="0"/>
        </a:defRPr>
      </a:lvl7pPr>
      <a:lvl8pPr marL="1371600" algn="ctr" rtl="0" eaLnBrk="0" fontAlgn="base" hangingPunct="0">
        <a:spcBef>
          <a:spcPct val="0"/>
        </a:spcBef>
        <a:spcAft>
          <a:spcPct val="0"/>
        </a:spcAft>
        <a:defRPr sz="4400" b="1">
          <a:solidFill>
            <a:srgbClr val="FFFF00"/>
          </a:solidFill>
          <a:latin typeface="Times New Roman" pitchFamily="18" charset="0"/>
        </a:defRPr>
      </a:lvl8pPr>
      <a:lvl9pPr marL="1828800" algn="ctr" rtl="0" eaLnBrk="0" fontAlgn="base" hangingPunct="0">
        <a:spcBef>
          <a:spcPct val="0"/>
        </a:spcBef>
        <a:spcAft>
          <a:spcPct val="0"/>
        </a:spcAft>
        <a:defRPr sz="4400" b="1">
          <a:solidFill>
            <a:srgbClr val="FFFF00"/>
          </a:solidFill>
          <a:latin typeface="Times New Roman" pitchFamily="18" charset="0"/>
        </a:defRPr>
      </a:lvl9pPr>
    </p:titleStyle>
    <p:bodyStyle>
      <a:lvl1pPr marL="342900" indent="-342900" algn="l" rtl="0" eaLnBrk="0" fontAlgn="base" hangingPunct="0">
        <a:spcBef>
          <a:spcPct val="20000"/>
        </a:spcBef>
        <a:spcAft>
          <a:spcPct val="0"/>
        </a:spcAft>
        <a:buSzPct val="100000"/>
        <a:buChar char="•"/>
        <a:defRPr sz="4000" b="1">
          <a:solidFill>
            <a:srgbClr val="CCECFF"/>
          </a:solidFill>
          <a:latin typeface="+mn-lt"/>
          <a:ea typeface="+mn-ea"/>
          <a:cs typeface="+mn-cs"/>
        </a:defRPr>
      </a:lvl1pPr>
      <a:lvl2pPr marL="742950" indent="-285750" algn="l" rtl="0" eaLnBrk="0" fontAlgn="base" hangingPunct="0">
        <a:spcBef>
          <a:spcPct val="20000"/>
        </a:spcBef>
        <a:spcAft>
          <a:spcPct val="0"/>
        </a:spcAft>
        <a:buSzPct val="100000"/>
        <a:buChar char="–"/>
        <a:defRPr sz="4000" b="1">
          <a:solidFill>
            <a:srgbClr val="CCECFF"/>
          </a:solidFill>
          <a:latin typeface="+mn-lt"/>
        </a:defRPr>
      </a:lvl2pPr>
      <a:lvl3pPr marL="1143000" indent="-228600" algn="l" rtl="0" eaLnBrk="0" fontAlgn="base" hangingPunct="0">
        <a:spcBef>
          <a:spcPct val="20000"/>
        </a:spcBef>
        <a:spcAft>
          <a:spcPct val="0"/>
        </a:spcAft>
        <a:buSzPct val="100000"/>
        <a:buChar char="•"/>
        <a:defRPr sz="4000" b="1">
          <a:solidFill>
            <a:srgbClr val="CCECFF"/>
          </a:solidFill>
          <a:latin typeface="+mn-lt"/>
        </a:defRPr>
      </a:lvl3pPr>
      <a:lvl4pPr marL="1600200" indent="-228600" algn="l" rtl="0" eaLnBrk="0" fontAlgn="base" hangingPunct="0">
        <a:spcBef>
          <a:spcPct val="20000"/>
        </a:spcBef>
        <a:spcAft>
          <a:spcPct val="0"/>
        </a:spcAft>
        <a:buSzPct val="100000"/>
        <a:buChar char="–"/>
        <a:defRPr sz="4000" b="1">
          <a:solidFill>
            <a:srgbClr val="CCECFF"/>
          </a:solidFill>
          <a:latin typeface="+mn-lt"/>
        </a:defRPr>
      </a:lvl4pPr>
      <a:lvl5pPr marL="2057400" indent="-228600" algn="l" rtl="0" eaLnBrk="0" fontAlgn="base" hangingPunct="0">
        <a:spcBef>
          <a:spcPct val="20000"/>
        </a:spcBef>
        <a:spcAft>
          <a:spcPct val="0"/>
        </a:spcAft>
        <a:buSzPct val="100000"/>
        <a:buChar char="•"/>
        <a:defRPr sz="4000" b="1">
          <a:solidFill>
            <a:srgbClr val="CCECFF"/>
          </a:solidFill>
          <a:latin typeface="+mn-lt"/>
        </a:defRPr>
      </a:lvl5pPr>
      <a:lvl6pPr marL="2514600" indent="-228600" algn="l" rtl="0" eaLnBrk="0" fontAlgn="base" hangingPunct="0">
        <a:spcBef>
          <a:spcPct val="20000"/>
        </a:spcBef>
        <a:spcAft>
          <a:spcPct val="0"/>
        </a:spcAft>
        <a:buSzPct val="100000"/>
        <a:buChar char="•"/>
        <a:defRPr sz="4000" b="1">
          <a:solidFill>
            <a:srgbClr val="CCECFF"/>
          </a:solidFill>
          <a:latin typeface="+mn-lt"/>
        </a:defRPr>
      </a:lvl6pPr>
      <a:lvl7pPr marL="2971800" indent="-228600" algn="l" rtl="0" eaLnBrk="0" fontAlgn="base" hangingPunct="0">
        <a:spcBef>
          <a:spcPct val="20000"/>
        </a:spcBef>
        <a:spcAft>
          <a:spcPct val="0"/>
        </a:spcAft>
        <a:buSzPct val="100000"/>
        <a:buChar char="•"/>
        <a:defRPr sz="4000" b="1">
          <a:solidFill>
            <a:srgbClr val="CCECFF"/>
          </a:solidFill>
          <a:latin typeface="+mn-lt"/>
        </a:defRPr>
      </a:lvl7pPr>
      <a:lvl8pPr marL="3429000" indent="-228600" algn="l" rtl="0" eaLnBrk="0" fontAlgn="base" hangingPunct="0">
        <a:spcBef>
          <a:spcPct val="20000"/>
        </a:spcBef>
        <a:spcAft>
          <a:spcPct val="0"/>
        </a:spcAft>
        <a:buSzPct val="100000"/>
        <a:buChar char="•"/>
        <a:defRPr sz="4000" b="1">
          <a:solidFill>
            <a:srgbClr val="CCECFF"/>
          </a:solidFill>
          <a:latin typeface="+mn-lt"/>
        </a:defRPr>
      </a:lvl8pPr>
      <a:lvl9pPr marL="3886200" indent="-228600" algn="l" rtl="0" eaLnBrk="0" fontAlgn="base" hangingPunct="0">
        <a:spcBef>
          <a:spcPct val="20000"/>
        </a:spcBef>
        <a:spcAft>
          <a:spcPct val="0"/>
        </a:spcAft>
        <a:buSzPct val="100000"/>
        <a:buChar char="•"/>
        <a:defRPr sz="4000" b="1">
          <a:solidFill>
            <a:srgbClr val="CCEC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660000"/>
            </a:gs>
          </a:gsLst>
          <a:lin ang="18900000" scaled="1"/>
        </a:gradFill>
        <a:effectLst/>
      </p:bgPr>
    </p:bg>
    <p:spTree>
      <p:nvGrpSpPr>
        <p:cNvPr id="1" name=""/>
        <p:cNvGrpSpPr/>
        <p:nvPr/>
      </p:nvGrpSpPr>
      <p:grpSpPr>
        <a:xfrm>
          <a:off x="0" y="0"/>
          <a:ext cx="0" cy="0"/>
          <a:chOff x="0" y="0"/>
          <a:chExt cx="0" cy="0"/>
        </a:xfrm>
      </p:grpSpPr>
      <p:sp>
        <p:nvSpPr>
          <p:cNvPr id="430082" name="Freeform 2"/>
          <p:cNvSpPr>
            <a:spLocks/>
          </p:cNvSpPr>
          <p:nvPr/>
        </p:nvSpPr>
        <p:spPr bwMode="auto">
          <a:xfrm>
            <a:off x="901700" y="3378200"/>
            <a:ext cx="5359400" cy="2425700"/>
          </a:xfrm>
          <a:custGeom>
            <a:avLst/>
            <a:gdLst/>
            <a:ahLst/>
            <a:cxnLst>
              <a:cxn ang="0">
                <a:pos x="0" y="1525"/>
              </a:cxn>
              <a:cxn ang="0">
                <a:pos x="79" y="1498"/>
              </a:cxn>
              <a:cxn ang="0">
                <a:pos x="753" y="1223"/>
              </a:cxn>
              <a:cxn ang="0">
                <a:pos x="1048" y="1054"/>
              </a:cxn>
              <a:cxn ang="0">
                <a:pos x="1122" y="1007"/>
              </a:cxn>
              <a:cxn ang="0">
                <a:pos x="1164" y="974"/>
              </a:cxn>
              <a:cxn ang="0">
                <a:pos x="1164" y="918"/>
              </a:cxn>
              <a:cxn ang="0">
                <a:pos x="1637" y="734"/>
              </a:cxn>
              <a:cxn ang="0">
                <a:pos x="1715" y="731"/>
              </a:cxn>
              <a:cxn ang="0">
                <a:pos x="1787" y="725"/>
              </a:cxn>
              <a:cxn ang="0">
                <a:pos x="1901" y="707"/>
              </a:cxn>
              <a:cxn ang="0">
                <a:pos x="2015" y="678"/>
              </a:cxn>
              <a:cxn ang="0">
                <a:pos x="2162" y="620"/>
              </a:cxn>
              <a:cxn ang="0">
                <a:pos x="2069" y="578"/>
              </a:cxn>
              <a:cxn ang="0">
                <a:pos x="2195" y="605"/>
              </a:cxn>
              <a:cxn ang="0">
                <a:pos x="2276" y="578"/>
              </a:cxn>
              <a:cxn ang="0">
                <a:pos x="2186" y="533"/>
              </a:cxn>
              <a:cxn ang="0">
                <a:pos x="2309" y="560"/>
              </a:cxn>
              <a:cxn ang="0">
                <a:pos x="2399" y="521"/>
              </a:cxn>
              <a:cxn ang="0">
                <a:pos x="2315" y="470"/>
              </a:cxn>
              <a:cxn ang="0">
                <a:pos x="2453" y="494"/>
              </a:cxn>
              <a:cxn ang="0">
                <a:pos x="2619" y="430"/>
              </a:cxn>
              <a:cxn ang="0">
                <a:pos x="2888" y="302"/>
              </a:cxn>
              <a:cxn ang="0">
                <a:pos x="3099" y="182"/>
              </a:cxn>
              <a:cxn ang="0">
                <a:pos x="3376" y="0"/>
              </a:cxn>
              <a:cxn ang="0">
                <a:pos x="3016" y="144"/>
              </a:cxn>
              <a:cxn ang="0">
                <a:pos x="2801" y="230"/>
              </a:cxn>
              <a:cxn ang="0">
                <a:pos x="2619" y="302"/>
              </a:cxn>
              <a:cxn ang="0">
                <a:pos x="2386" y="398"/>
              </a:cxn>
              <a:cxn ang="0">
                <a:pos x="2146" y="478"/>
              </a:cxn>
              <a:cxn ang="0">
                <a:pos x="1792" y="624"/>
              </a:cxn>
              <a:cxn ang="0">
                <a:pos x="1601" y="710"/>
              </a:cxn>
              <a:cxn ang="0">
                <a:pos x="1135" y="886"/>
              </a:cxn>
              <a:cxn ang="0">
                <a:pos x="1098" y="871"/>
              </a:cxn>
              <a:cxn ang="0">
                <a:pos x="993" y="871"/>
              </a:cxn>
              <a:cxn ang="0">
                <a:pos x="450" y="1039"/>
              </a:cxn>
              <a:cxn ang="0">
                <a:pos x="8" y="1214"/>
              </a:cxn>
              <a:cxn ang="0">
                <a:pos x="27" y="1240"/>
              </a:cxn>
              <a:cxn ang="0">
                <a:pos x="35" y="1237"/>
              </a:cxn>
              <a:cxn ang="0">
                <a:pos x="10" y="1528"/>
              </a:cxn>
              <a:cxn ang="0">
                <a:pos x="0" y="1525"/>
              </a:cxn>
            </a:cxnLst>
            <a:rect l="0" t="0" r="r" b="b"/>
            <a:pathLst>
              <a:path w="3376" h="1528">
                <a:moveTo>
                  <a:pt x="0" y="1525"/>
                </a:moveTo>
                <a:lnTo>
                  <a:pt x="79" y="1498"/>
                </a:lnTo>
                <a:lnTo>
                  <a:pt x="753" y="1223"/>
                </a:lnTo>
                <a:lnTo>
                  <a:pt x="1048" y="1054"/>
                </a:lnTo>
                <a:lnTo>
                  <a:pt x="1122" y="1007"/>
                </a:lnTo>
                <a:lnTo>
                  <a:pt x="1164" y="974"/>
                </a:lnTo>
                <a:lnTo>
                  <a:pt x="1164" y="918"/>
                </a:lnTo>
                <a:lnTo>
                  <a:pt x="1637" y="734"/>
                </a:lnTo>
                <a:lnTo>
                  <a:pt x="1715" y="731"/>
                </a:lnTo>
                <a:lnTo>
                  <a:pt x="1787" y="725"/>
                </a:lnTo>
                <a:lnTo>
                  <a:pt x="1901" y="707"/>
                </a:lnTo>
                <a:lnTo>
                  <a:pt x="2015" y="678"/>
                </a:lnTo>
                <a:lnTo>
                  <a:pt x="2162" y="620"/>
                </a:lnTo>
                <a:lnTo>
                  <a:pt x="2069" y="578"/>
                </a:lnTo>
                <a:lnTo>
                  <a:pt x="2195" y="605"/>
                </a:lnTo>
                <a:lnTo>
                  <a:pt x="2276" y="578"/>
                </a:lnTo>
                <a:lnTo>
                  <a:pt x="2186" y="533"/>
                </a:lnTo>
                <a:lnTo>
                  <a:pt x="2309" y="560"/>
                </a:lnTo>
                <a:lnTo>
                  <a:pt x="2399" y="521"/>
                </a:lnTo>
                <a:lnTo>
                  <a:pt x="2315" y="470"/>
                </a:lnTo>
                <a:lnTo>
                  <a:pt x="2453" y="494"/>
                </a:lnTo>
                <a:lnTo>
                  <a:pt x="2619" y="430"/>
                </a:lnTo>
                <a:lnTo>
                  <a:pt x="2888" y="302"/>
                </a:lnTo>
                <a:lnTo>
                  <a:pt x="3099" y="182"/>
                </a:lnTo>
                <a:lnTo>
                  <a:pt x="3376" y="0"/>
                </a:lnTo>
                <a:lnTo>
                  <a:pt x="3016" y="144"/>
                </a:lnTo>
                <a:lnTo>
                  <a:pt x="2801" y="230"/>
                </a:lnTo>
                <a:lnTo>
                  <a:pt x="2619" y="302"/>
                </a:lnTo>
                <a:lnTo>
                  <a:pt x="2386" y="398"/>
                </a:lnTo>
                <a:lnTo>
                  <a:pt x="2146" y="478"/>
                </a:lnTo>
                <a:lnTo>
                  <a:pt x="1792" y="624"/>
                </a:lnTo>
                <a:lnTo>
                  <a:pt x="1601" y="710"/>
                </a:lnTo>
                <a:lnTo>
                  <a:pt x="1135" y="886"/>
                </a:lnTo>
                <a:lnTo>
                  <a:pt x="1098" y="871"/>
                </a:lnTo>
                <a:lnTo>
                  <a:pt x="993" y="871"/>
                </a:lnTo>
                <a:lnTo>
                  <a:pt x="450" y="1039"/>
                </a:lnTo>
                <a:lnTo>
                  <a:pt x="8" y="1214"/>
                </a:lnTo>
                <a:lnTo>
                  <a:pt x="27" y="1240"/>
                </a:lnTo>
                <a:lnTo>
                  <a:pt x="35" y="1237"/>
                </a:lnTo>
                <a:lnTo>
                  <a:pt x="10" y="1528"/>
                </a:lnTo>
                <a:lnTo>
                  <a:pt x="0" y="1525"/>
                </a:lnTo>
              </a:path>
            </a:pathLst>
          </a:custGeom>
          <a:solidFill>
            <a:srgbClr val="000000">
              <a:alpha val="50000"/>
            </a:srgbClr>
          </a:solidFill>
          <a:ln w="9525">
            <a:noFill/>
            <a:round/>
            <a:headEnd type="none" w="sm" len="sm"/>
            <a:tailEnd type="none" w="sm" len="sm"/>
          </a:ln>
          <a:effectLst/>
        </p:spPr>
        <p:txBody>
          <a:bodyPr/>
          <a:lstStyle/>
          <a:p>
            <a:pPr>
              <a:defRPr/>
            </a:pPr>
            <a:endParaRPr lang="en-US"/>
          </a:p>
        </p:txBody>
      </p:sp>
      <p:grpSp>
        <p:nvGrpSpPr>
          <p:cNvPr id="11269" name="Group 3"/>
          <p:cNvGrpSpPr>
            <a:grpSpLocks/>
          </p:cNvGrpSpPr>
          <p:nvPr/>
        </p:nvGrpSpPr>
        <p:grpSpPr bwMode="auto">
          <a:xfrm>
            <a:off x="296863" y="3022600"/>
            <a:ext cx="976312" cy="2828925"/>
            <a:chOff x="187" y="1904"/>
            <a:chExt cx="615" cy="1782"/>
          </a:xfrm>
        </p:grpSpPr>
        <p:grpSp>
          <p:nvGrpSpPr>
            <p:cNvPr id="11277" name="Group 4"/>
            <p:cNvGrpSpPr>
              <a:grpSpLocks/>
            </p:cNvGrpSpPr>
            <p:nvPr/>
          </p:nvGrpSpPr>
          <p:grpSpPr bwMode="auto">
            <a:xfrm>
              <a:off x="187" y="3207"/>
              <a:ext cx="438" cy="479"/>
              <a:chOff x="187" y="3207"/>
              <a:chExt cx="438" cy="479"/>
            </a:xfrm>
          </p:grpSpPr>
          <p:sp>
            <p:nvSpPr>
              <p:cNvPr id="430085" name="Oval 5"/>
              <p:cNvSpPr>
                <a:spLocks noChangeArrowheads="1"/>
              </p:cNvSpPr>
              <p:nvPr/>
            </p:nvSpPr>
            <p:spPr bwMode="auto">
              <a:xfrm>
                <a:off x="187" y="3544"/>
                <a:ext cx="435" cy="142"/>
              </a:xfrm>
              <a:prstGeom prst="ellipse">
                <a:avLst/>
              </a:prstGeom>
              <a:solidFill>
                <a:schemeClr val="bg2"/>
              </a:solidFill>
              <a:ln w="9525">
                <a:noFill/>
                <a:round/>
                <a:headEnd/>
                <a:tailEnd/>
              </a:ln>
              <a:effectLst/>
            </p:spPr>
            <p:txBody>
              <a:bodyPr/>
              <a:lstStyle/>
              <a:p>
                <a:pPr>
                  <a:defRPr/>
                </a:pPr>
                <a:endParaRPr lang="en-US"/>
              </a:p>
            </p:txBody>
          </p:sp>
          <p:sp>
            <p:nvSpPr>
              <p:cNvPr id="430086" name="Oval 6"/>
              <p:cNvSpPr>
                <a:spLocks noChangeArrowheads="1"/>
              </p:cNvSpPr>
              <p:nvPr/>
            </p:nvSpPr>
            <p:spPr bwMode="auto">
              <a:xfrm>
                <a:off x="188" y="3534"/>
                <a:ext cx="437" cy="141"/>
              </a:xfrm>
              <a:prstGeom prst="ellipse">
                <a:avLst/>
              </a:prstGeom>
              <a:gradFill rotWithShape="0">
                <a:gsLst>
                  <a:gs pos="0">
                    <a:srgbClr val="000000"/>
                  </a:gs>
                  <a:gs pos="50000">
                    <a:schemeClr val="bg1"/>
                  </a:gs>
                  <a:gs pos="100000">
                    <a:srgbClr val="000000"/>
                  </a:gs>
                </a:gsLst>
                <a:lin ang="0" scaled="1"/>
              </a:gradFill>
              <a:ln w="9525">
                <a:noFill/>
                <a:round/>
                <a:headEnd/>
                <a:tailEnd/>
              </a:ln>
              <a:effectLst/>
            </p:spPr>
            <p:txBody>
              <a:bodyPr/>
              <a:lstStyle/>
              <a:p>
                <a:pPr>
                  <a:defRPr/>
                </a:pPr>
                <a:endParaRPr lang="en-US"/>
              </a:p>
            </p:txBody>
          </p:sp>
          <p:sp>
            <p:nvSpPr>
              <p:cNvPr id="430087" name="Oval 7"/>
              <p:cNvSpPr>
                <a:spLocks noChangeArrowheads="1"/>
              </p:cNvSpPr>
              <p:nvPr/>
            </p:nvSpPr>
            <p:spPr bwMode="auto">
              <a:xfrm>
                <a:off x="275" y="3207"/>
                <a:ext cx="267" cy="84"/>
              </a:xfrm>
              <a:prstGeom prst="ellipse">
                <a:avLst/>
              </a:prstGeom>
              <a:solidFill>
                <a:schemeClr val="bg1"/>
              </a:solidFill>
              <a:ln w="9525">
                <a:noFill/>
                <a:round/>
                <a:headEnd/>
                <a:tailEnd/>
              </a:ln>
              <a:effectLst/>
            </p:spPr>
            <p:txBody>
              <a:bodyPr/>
              <a:lstStyle/>
              <a:p>
                <a:pPr>
                  <a:defRPr/>
                </a:pPr>
                <a:endParaRPr lang="en-US"/>
              </a:p>
            </p:txBody>
          </p:sp>
          <p:sp>
            <p:nvSpPr>
              <p:cNvPr id="430088" name="Oval 8"/>
              <p:cNvSpPr>
                <a:spLocks noChangeArrowheads="1"/>
              </p:cNvSpPr>
              <p:nvPr/>
            </p:nvSpPr>
            <p:spPr bwMode="auto">
              <a:xfrm>
                <a:off x="277" y="3207"/>
                <a:ext cx="261" cy="70"/>
              </a:xfrm>
              <a:prstGeom prst="ellipse">
                <a:avLst/>
              </a:prstGeom>
              <a:gradFill rotWithShape="0">
                <a:gsLst>
                  <a:gs pos="0">
                    <a:srgbClr val="590000"/>
                  </a:gs>
                  <a:gs pos="50000">
                    <a:schemeClr val="bg1"/>
                  </a:gs>
                  <a:gs pos="100000">
                    <a:srgbClr val="590000"/>
                  </a:gs>
                </a:gsLst>
                <a:lin ang="5400000" scaled="1"/>
              </a:gradFill>
              <a:ln w="9525">
                <a:noFill/>
                <a:round/>
                <a:headEnd/>
                <a:tailEnd/>
              </a:ln>
              <a:effectLst/>
            </p:spPr>
            <p:txBody>
              <a:bodyPr/>
              <a:lstStyle/>
              <a:p>
                <a:pPr>
                  <a:defRPr/>
                </a:pPr>
                <a:endParaRPr lang="en-US"/>
              </a:p>
            </p:txBody>
          </p:sp>
          <p:sp>
            <p:nvSpPr>
              <p:cNvPr id="430089" name="AutoShape 9"/>
              <p:cNvSpPr>
                <a:spLocks noChangeArrowheads="1"/>
              </p:cNvSpPr>
              <p:nvPr/>
            </p:nvSpPr>
            <p:spPr bwMode="auto">
              <a:xfrm flipV="1">
                <a:off x="187" y="3253"/>
                <a:ext cx="438" cy="116"/>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gradFill rotWithShape="0">
                <a:gsLst>
                  <a:gs pos="0">
                    <a:srgbClr val="590000"/>
                  </a:gs>
                  <a:gs pos="50000">
                    <a:schemeClr val="bg1"/>
                  </a:gs>
                  <a:gs pos="100000">
                    <a:srgbClr val="590000"/>
                  </a:gs>
                </a:gsLst>
                <a:lin ang="0" scaled="1"/>
              </a:gradFill>
              <a:ln w="9525">
                <a:noFill/>
                <a:miter lim="800000"/>
                <a:headEnd/>
                <a:tailEnd/>
              </a:ln>
              <a:effectLst/>
            </p:spPr>
            <p:txBody>
              <a:bodyPr/>
              <a:lstStyle/>
              <a:p>
                <a:pPr>
                  <a:defRPr/>
                </a:pPr>
                <a:endParaRPr lang="en-US"/>
              </a:p>
            </p:txBody>
          </p:sp>
          <p:sp>
            <p:nvSpPr>
              <p:cNvPr id="430090" name="Rectangle 10"/>
              <p:cNvSpPr>
                <a:spLocks noChangeArrowheads="1"/>
              </p:cNvSpPr>
              <p:nvPr/>
            </p:nvSpPr>
            <p:spPr bwMode="auto">
              <a:xfrm>
                <a:off x="187" y="3383"/>
                <a:ext cx="436" cy="233"/>
              </a:xfrm>
              <a:prstGeom prst="rect">
                <a:avLst/>
              </a:prstGeom>
              <a:gradFill rotWithShape="0">
                <a:gsLst>
                  <a:gs pos="0">
                    <a:srgbClr val="000000"/>
                  </a:gs>
                  <a:gs pos="50000">
                    <a:schemeClr val="bg1"/>
                  </a:gs>
                  <a:gs pos="100000">
                    <a:srgbClr val="000000"/>
                  </a:gs>
                </a:gsLst>
                <a:lin ang="0" scaled="1"/>
              </a:gradFill>
              <a:ln w="9525">
                <a:noFill/>
                <a:miter lim="800000"/>
                <a:headEnd/>
                <a:tailEnd/>
              </a:ln>
              <a:effectLst/>
            </p:spPr>
            <p:txBody>
              <a:bodyPr/>
              <a:lstStyle/>
              <a:p>
                <a:pPr>
                  <a:defRPr/>
                </a:pPr>
                <a:endParaRPr lang="en-US"/>
              </a:p>
            </p:txBody>
          </p:sp>
          <p:sp>
            <p:nvSpPr>
              <p:cNvPr id="430091" name="Oval 11"/>
              <p:cNvSpPr>
                <a:spLocks noChangeArrowheads="1"/>
              </p:cNvSpPr>
              <p:nvPr/>
            </p:nvSpPr>
            <p:spPr bwMode="auto">
              <a:xfrm>
                <a:off x="187" y="3329"/>
                <a:ext cx="436" cy="91"/>
              </a:xfrm>
              <a:prstGeom prst="ellipse">
                <a:avLst/>
              </a:prstGeom>
              <a:solidFill>
                <a:srgbClr val="000000"/>
              </a:solidFill>
              <a:ln w="9525">
                <a:noFill/>
                <a:round/>
                <a:headEnd/>
                <a:tailEnd/>
              </a:ln>
              <a:effectLst/>
            </p:spPr>
            <p:txBody>
              <a:bodyPr/>
              <a:lstStyle/>
              <a:p>
                <a:pPr>
                  <a:defRPr/>
                </a:pPr>
                <a:endParaRPr lang="en-US"/>
              </a:p>
            </p:txBody>
          </p:sp>
          <p:sp>
            <p:nvSpPr>
              <p:cNvPr id="430092" name="Freeform 12"/>
              <p:cNvSpPr>
                <a:spLocks/>
              </p:cNvSpPr>
              <p:nvPr/>
            </p:nvSpPr>
            <p:spPr bwMode="auto">
              <a:xfrm>
                <a:off x="216" y="3282"/>
                <a:ext cx="113" cy="393"/>
              </a:xfrm>
              <a:custGeom>
                <a:avLst/>
                <a:gdLst/>
                <a:ahLst/>
                <a:cxnLst>
                  <a:cxn ang="0">
                    <a:pos x="68" y="0"/>
                  </a:cxn>
                  <a:cxn ang="0">
                    <a:pos x="0" y="110"/>
                  </a:cxn>
                  <a:cxn ang="0">
                    <a:pos x="3" y="361"/>
                  </a:cxn>
                  <a:cxn ang="0">
                    <a:pos x="36" y="379"/>
                  </a:cxn>
                  <a:cxn ang="0">
                    <a:pos x="63" y="385"/>
                  </a:cxn>
                  <a:cxn ang="0">
                    <a:pos x="92" y="392"/>
                  </a:cxn>
                  <a:cxn ang="0">
                    <a:pos x="90" y="136"/>
                  </a:cxn>
                  <a:cxn ang="0">
                    <a:pos x="112" y="10"/>
                  </a:cxn>
                  <a:cxn ang="0">
                    <a:pos x="102" y="10"/>
                  </a:cxn>
                  <a:cxn ang="0">
                    <a:pos x="81" y="6"/>
                  </a:cxn>
                  <a:cxn ang="0">
                    <a:pos x="68" y="0"/>
                  </a:cxn>
                </a:cxnLst>
                <a:rect l="0" t="0" r="r" b="b"/>
                <a:pathLst>
                  <a:path w="113" h="393">
                    <a:moveTo>
                      <a:pt x="68" y="0"/>
                    </a:moveTo>
                    <a:lnTo>
                      <a:pt x="0" y="110"/>
                    </a:lnTo>
                    <a:lnTo>
                      <a:pt x="3" y="361"/>
                    </a:lnTo>
                    <a:lnTo>
                      <a:pt x="36" y="379"/>
                    </a:lnTo>
                    <a:lnTo>
                      <a:pt x="63" y="385"/>
                    </a:lnTo>
                    <a:lnTo>
                      <a:pt x="92" y="392"/>
                    </a:lnTo>
                    <a:lnTo>
                      <a:pt x="90" y="136"/>
                    </a:lnTo>
                    <a:lnTo>
                      <a:pt x="112" y="10"/>
                    </a:lnTo>
                    <a:lnTo>
                      <a:pt x="102" y="10"/>
                    </a:lnTo>
                    <a:lnTo>
                      <a:pt x="81" y="6"/>
                    </a:lnTo>
                    <a:lnTo>
                      <a:pt x="68" y="0"/>
                    </a:lnTo>
                  </a:path>
                </a:pathLst>
              </a:custGeom>
              <a:gradFill rotWithShape="0">
                <a:gsLst>
                  <a:gs pos="0">
                    <a:srgbClr val="590000"/>
                  </a:gs>
                  <a:gs pos="100000">
                    <a:schemeClr val="bg1"/>
                  </a:gs>
                </a:gsLst>
                <a:lin ang="0" scaled="1"/>
              </a:gradFill>
              <a:ln w="9525">
                <a:noFill/>
                <a:round/>
                <a:headEnd type="none" w="sm" len="sm"/>
                <a:tailEnd type="none" w="sm" len="sm"/>
              </a:ln>
              <a:effectLst/>
            </p:spPr>
            <p:txBody>
              <a:bodyPr/>
              <a:lstStyle/>
              <a:p>
                <a:pPr>
                  <a:defRPr/>
                </a:pPr>
                <a:endParaRPr lang="en-US"/>
              </a:p>
            </p:txBody>
          </p:sp>
          <p:sp>
            <p:nvSpPr>
              <p:cNvPr id="430093" name="Oval 13"/>
              <p:cNvSpPr>
                <a:spLocks noChangeArrowheads="1"/>
              </p:cNvSpPr>
              <p:nvPr/>
            </p:nvSpPr>
            <p:spPr bwMode="auto">
              <a:xfrm>
                <a:off x="297" y="3221"/>
                <a:ext cx="222" cy="45"/>
              </a:xfrm>
              <a:prstGeom prst="ellipse">
                <a:avLst/>
              </a:prstGeom>
              <a:gradFill rotWithShape="0">
                <a:gsLst>
                  <a:gs pos="0">
                    <a:srgbClr val="590000"/>
                  </a:gs>
                  <a:gs pos="50000">
                    <a:schemeClr val="bg1"/>
                  </a:gs>
                  <a:gs pos="100000">
                    <a:srgbClr val="590000"/>
                  </a:gs>
                </a:gsLst>
                <a:lin ang="0" scaled="1"/>
              </a:gradFill>
              <a:ln w="9525">
                <a:noFill/>
                <a:round/>
                <a:headEnd/>
                <a:tailEnd/>
              </a:ln>
              <a:effectLst/>
            </p:spPr>
            <p:txBody>
              <a:bodyPr/>
              <a:lstStyle/>
              <a:p>
                <a:pPr>
                  <a:defRPr/>
                </a:pPr>
                <a:endParaRPr lang="en-US"/>
              </a:p>
            </p:txBody>
          </p:sp>
          <p:sp>
            <p:nvSpPr>
              <p:cNvPr id="430094" name="Oval 14"/>
              <p:cNvSpPr>
                <a:spLocks noChangeArrowheads="1"/>
              </p:cNvSpPr>
              <p:nvPr/>
            </p:nvSpPr>
            <p:spPr bwMode="auto">
              <a:xfrm>
                <a:off x="192" y="3332"/>
                <a:ext cx="418" cy="86"/>
              </a:xfrm>
              <a:prstGeom prst="ellipse">
                <a:avLst/>
              </a:prstGeom>
              <a:solidFill>
                <a:srgbClr val="000000">
                  <a:alpha val="50000"/>
                </a:srgbClr>
              </a:solidFill>
              <a:ln w="9525">
                <a:noFill/>
                <a:round/>
                <a:headEnd/>
                <a:tailEnd/>
              </a:ln>
              <a:effectLst/>
            </p:spPr>
            <p:txBody>
              <a:bodyPr/>
              <a:lstStyle/>
              <a:p>
                <a:pPr>
                  <a:defRPr/>
                </a:pPr>
                <a:endParaRPr lang="en-US"/>
              </a:p>
            </p:txBody>
          </p:sp>
          <p:sp>
            <p:nvSpPr>
              <p:cNvPr id="430095" name="Freeform 15"/>
              <p:cNvSpPr>
                <a:spLocks/>
              </p:cNvSpPr>
              <p:nvPr/>
            </p:nvSpPr>
            <p:spPr bwMode="auto">
              <a:xfrm>
                <a:off x="232" y="3283"/>
                <a:ext cx="67" cy="369"/>
              </a:xfrm>
              <a:custGeom>
                <a:avLst/>
                <a:gdLst/>
                <a:ahLst/>
                <a:cxnLst>
                  <a:cxn ang="0">
                    <a:pos x="0" y="133"/>
                  </a:cxn>
                  <a:cxn ang="0">
                    <a:pos x="0" y="357"/>
                  </a:cxn>
                  <a:cxn ang="0">
                    <a:pos x="20" y="368"/>
                  </a:cxn>
                  <a:cxn ang="0">
                    <a:pos x="20" y="141"/>
                  </a:cxn>
                  <a:cxn ang="0">
                    <a:pos x="20" y="125"/>
                  </a:cxn>
                  <a:cxn ang="0">
                    <a:pos x="29" y="111"/>
                  </a:cxn>
                  <a:cxn ang="0">
                    <a:pos x="66" y="4"/>
                  </a:cxn>
                  <a:cxn ang="0">
                    <a:pos x="59" y="0"/>
                  </a:cxn>
                  <a:cxn ang="0">
                    <a:pos x="8" y="113"/>
                  </a:cxn>
                  <a:cxn ang="0">
                    <a:pos x="0" y="133"/>
                  </a:cxn>
                </a:cxnLst>
                <a:rect l="0" t="0" r="r" b="b"/>
                <a:pathLst>
                  <a:path w="67" h="369">
                    <a:moveTo>
                      <a:pt x="0" y="133"/>
                    </a:moveTo>
                    <a:lnTo>
                      <a:pt x="0" y="357"/>
                    </a:lnTo>
                    <a:lnTo>
                      <a:pt x="20" y="368"/>
                    </a:lnTo>
                    <a:lnTo>
                      <a:pt x="20" y="141"/>
                    </a:lnTo>
                    <a:lnTo>
                      <a:pt x="20" y="125"/>
                    </a:lnTo>
                    <a:lnTo>
                      <a:pt x="29" y="111"/>
                    </a:lnTo>
                    <a:lnTo>
                      <a:pt x="66" y="4"/>
                    </a:lnTo>
                    <a:lnTo>
                      <a:pt x="59" y="0"/>
                    </a:lnTo>
                    <a:lnTo>
                      <a:pt x="8" y="113"/>
                    </a:lnTo>
                    <a:lnTo>
                      <a:pt x="0" y="133"/>
                    </a:lnTo>
                  </a:path>
                </a:pathLst>
              </a:custGeom>
              <a:gradFill rotWithShape="0">
                <a:gsLst>
                  <a:gs pos="0">
                    <a:schemeClr val="bg1"/>
                  </a:gs>
                  <a:gs pos="50000">
                    <a:srgbClr val="FFFFFF"/>
                  </a:gs>
                  <a:gs pos="100000">
                    <a:schemeClr val="bg1"/>
                  </a:gs>
                </a:gsLst>
                <a:lin ang="5400000" scaled="1"/>
              </a:gradFill>
              <a:ln w="9525">
                <a:noFill/>
                <a:round/>
                <a:headEnd type="none" w="sm" len="sm"/>
                <a:tailEnd type="none" w="sm" len="sm"/>
              </a:ln>
              <a:effectLst/>
            </p:spPr>
            <p:txBody>
              <a:bodyPr/>
              <a:lstStyle/>
              <a:p>
                <a:pPr>
                  <a:defRPr/>
                </a:pPr>
                <a:endParaRPr lang="en-US"/>
              </a:p>
            </p:txBody>
          </p:sp>
          <p:sp>
            <p:nvSpPr>
              <p:cNvPr id="430096" name="Freeform 16"/>
              <p:cNvSpPr>
                <a:spLocks/>
              </p:cNvSpPr>
              <p:nvPr/>
            </p:nvSpPr>
            <p:spPr bwMode="auto">
              <a:xfrm>
                <a:off x="521" y="3275"/>
                <a:ext cx="99" cy="363"/>
              </a:xfrm>
              <a:custGeom>
                <a:avLst/>
                <a:gdLst/>
                <a:ahLst/>
                <a:cxnLst>
                  <a:cxn ang="0">
                    <a:pos x="98" y="102"/>
                  </a:cxn>
                  <a:cxn ang="0">
                    <a:pos x="98" y="348"/>
                  </a:cxn>
                  <a:cxn ang="0">
                    <a:pos x="81" y="362"/>
                  </a:cxn>
                  <a:cxn ang="0">
                    <a:pos x="81" y="106"/>
                  </a:cxn>
                  <a:cxn ang="0">
                    <a:pos x="0" y="4"/>
                  </a:cxn>
                  <a:cxn ang="0">
                    <a:pos x="7" y="0"/>
                  </a:cxn>
                  <a:cxn ang="0">
                    <a:pos x="98" y="102"/>
                  </a:cxn>
                </a:cxnLst>
                <a:rect l="0" t="0" r="r" b="b"/>
                <a:pathLst>
                  <a:path w="99" h="363">
                    <a:moveTo>
                      <a:pt x="98" y="102"/>
                    </a:moveTo>
                    <a:lnTo>
                      <a:pt x="98" y="348"/>
                    </a:lnTo>
                    <a:lnTo>
                      <a:pt x="81" y="362"/>
                    </a:lnTo>
                    <a:lnTo>
                      <a:pt x="81" y="106"/>
                    </a:lnTo>
                    <a:lnTo>
                      <a:pt x="0" y="4"/>
                    </a:lnTo>
                    <a:lnTo>
                      <a:pt x="7" y="0"/>
                    </a:lnTo>
                    <a:lnTo>
                      <a:pt x="98" y="102"/>
                    </a:lnTo>
                  </a:path>
                </a:pathLst>
              </a:custGeom>
              <a:solidFill>
                <a:schemeClr val="bg1"/>
              </a:solidFill>
              <a:ln w="9525">
                <a:noFill/>
                <a:round/>
                <a:headEnd type="none" w="sm" len="sm"/>
                <a:tailEnd type="none" w="sm" len="sm"/>
              </a:ln>
              <a:effectLst/>
            </p:spPr>
            <p:txBody>
              <a:bodyPr/>
              <a:lstStyle/>
              <a:p>
                <a:pPr>
                  <a:defRPr/>
                </a:pPr>
                <a:endParaRPr lang="en-US"/>
              </a:p>
            </p:txBody>
          </p:sp>
          <p:sp>
            <p:nvSpPr>
              <p:cNvPr id="430097" name="Freeform 17"/>
              <p:cNvSpPr>
                <a:spLocks/>
              </p:cNvSpPr>
              <p:nvPr/>
            </p:nvSpPr>
            <p:spPr bwMode="auto">
              <a:xfrm>
                <a:off x="441" y="3215"/>
                <a:ext cx="74" cy="23"/>
              </a:xfrm>
              <a:custGeom>
                <a:avLst/>
                <a:gdLst/>
                <a:ahLst/>
                <a:cxnLst>
                  <a:cxn ang="0">
                    <a:pos x="0" y="0"/>
                  </a:cxn>
                  <a:cxn ang="0">
                    <a:pos x="34" y="4"/>
                  </a:cxn>
                  <a:cxn ang="0">
                    <a:pos x="56" y="10"/>
                  </a:cxn>
                  <a:cxn ang="0">
                    <a:pos x="73" y="16"/>
                  </a:cxn>
                  <a:cxn ang="0">
                    <a:pos x="67" y="22"/>
                  </a:cxn>
                  <a:cxn ang="0">
                    <a:pos x="51" y="14"/>
                  </a:cxn>
                  <a:cxn ang="0">
                    <a:pos x="27" y="8"/>
                  </a:cxn>
                  <a:cxn ang="0">
                    <a:pos x="3" y="8"/>
                  </a:cxn>
                  <a:cxn ang="0">
                    <a:pos x="0" y="0"/>
                  </a:cxn>
                </a:cxnLst>
                <a:rect l="0" t="0" r="r" b="b"/>
                <a:pathLst>
                  <a:path w="74" h="23">
                    <a:moveTo>
                      <a:pt x="0" y="0"/>
                    </a:moveTo>
                    <a:lnTo>
                      <a:pt x="34" y="4"/>
                    </a:lnTo>
                    <a:lnTo>
                      <a:pt x="56" y="10"/>
                    </a:lnTo>
                    <a:lnTo>
                      <a:pt x="73" y="16"/>
                    </a:lnTo>
                    <a:lnTo>
                      <a:pt x="67" y="22"/>
                    </a:lnTo>
                    <a:lnTo>
                      <a:pt x="51" y="14"/>
                    </a:lnTo>
                    <a:lnTo>
                      <a:pt x="27" y="8"/>
                    </a:lnTo>
                    <a:lnTo>
                      <a:pt x="3" y="8"/>
                    </a:lnTo>
                    <a:lnTo>
                      <a:pt x="0" y="0"/>
                    </a:lnTo>
                  </a:path>
                </a:pathLst>
              </a:custGeom>
              <a:gradFill rotWithShape="0">
                <a:gsLst>
                  <a:gs pos="0">
                    <a:schemeClr val="bg1"/>
                  </a:gs>
                  <a:gs pos="50000">
                    <a:srgbClr val="FFFFFF"/>
                  </a:gs>
                  <a:gs pos="100000">
                    <a:schemeClr val="bg1"/>
                  </a:gs>
                </a:gsLst>
                <a:lin ang="0" scaled="1"/>
              </a:gradFill>
              <a:ln w="9525">
                <a:noFill/>
                <a:round/>
                <a:headEnd type="none" w="sm" len="sm"/>
                <a:tailEnd type="none" w="sm" len="sm"/>
              </a:ln>
              <a:effectLst/>
            </p:spPr>
            <p:txBody>
              <a:bodyPr/>
              <a:lstStyle/>
              <a:p>
                <a:pPr>
                  <a:defRPr/>
                </a:pPr>
                <a:endParaRPr lang="en-US"/>
              </a:p>
            </p:txBody>
          </p:sp>
          <p:sp>
            <p:nvSpPr>
              <p:cNvPr id="430098" name="Freeform 18"/>
              <p:cNvSpPr>
                <a:spLocks/>
              </p:cNvSpPr>
              <p:nvPr/>
            </p:nvSpPr>
            <p:spPr bwMode="auto">
              <a:xfrm>
                <a:off x="492" y="3327"/>
                <a:ext cx="74" cy="23"/>
              </a:xfrm>
              <a:custGeom>
                <a:avLst/>
                <a:gdLst/>
                <a:ahLst/>
                <a:cxnLst>
                  <a:cxn ang="0">
                    <a:pos x="0" y="0"/>
                  </a:cxn>
                  <a:cxn ang="0">
                    <a:pos x="34" y="4"/>
                  </a:cxn>
                  <a:cxn ang="0">
                    <a:pos x="56" y="10"/>
                  </a:cxn>
                  <a:cxn ang="0">
                    <a:pos x="73" y="16"/>
                  </a:cxn>
                  <a:cxn ang="0">
                    <a:pos x="67" y="22"/>
                  </a:cxn>
                  <a:cxn ang="0">
                    <a:pos x="51" y="14"/>
                  </a:cxn>
                  <a:cxn ang="0">
                    <a:pos x="27" y="8"/>
                  </a:cxn>
                  <a:cxn ang="0">
                    <a:pos x="3" y="8"/>
                  </a:cxn>
                  <a:cxn ang="0">
                    <a:pos x="0" y="0"/>
                  </a:cxn>
                </a:cxnLst>
                <a:rect l="0" t="0" r="r" b="b"/>
                <a:pathLst>
                  <a:path w="74" h="23">
                    <a:moveTo>
                      <a:pt x="0" y="0"/>
                    </a:moveTo>
                    <a:lnTo>
                      <a:pt x="34" y="4"/>
                    </a:lnTo>
                    <a:lnTo>
                      <a:pt x="56" y="10"/>
                    </a:lnTo>
                    <a:lnTo>
                      <a:pt x="73" y="16"/>
                    </a:lnTo>
                    <a:lnTo>
                      <a:pt x="67" y="22"/>
                    </a:lnTo>
                    <a:lnTo>
                      <a:pt x="51" y="14"/>
                    </a:lnTo>
                    <a:lnTo>
                      <a:pt x="27" y="8"/>
                    </a:lnTo>
                    <a:lnTo>
                      <a:pt x="3" y="8"/>
                    </a:lnTo>
                    <a:lnTo>
                      <a:pt x="0" y="0"/>
                    </a:lnTo>
                  </a:path>
                </a:pathLst>
              </a:custGeom>
              <a:gradFill rotWithShape="0">
                <a:gsLst>
                  <a:gs pos="0">
                    <a:schemeClr val="bg1"/>
                  </a:gs>
                  <a:gs pos="50000">
                    <a:srgbClr val="FFFFFF"/>
                  </a:gs>
                  <a:gs pos="100000">
                    <a:schemeClr val="bg1"/>
                  </a:gs>
                </a:gsLst>
                <a:lin ang="0" scaled="1"/>
              </a:gradFill>
              <a:ln w="9525">
                <a:noFill/>
                <a:round/>
                <a:headEnd type="none" w="sm" len="sm"/>
                <a:tailEnd type="none" w="sm" len="sm"/>
              </a:ln>
              <a:effectLst/>
            </p:spPr>
            <p:txBody>
              <a:bodyPr/>
              <a:lstStyle/>
              <a:p>
                <a:pPr>
                  <a:defRPr/>
                </a:pPr>
                <a:endParaRPr lang="en-US"/>
              </a:p>
            </p:txBody>
          </p:sp>
          <p:sp>
            <p:nvSpPr>
              <p:cNvPr id="430099" name="Freeform 19"/>
              <p:cNvSpPr>
                <a:spLocks/>
              </p:cNvSpPr>
              <p:nvPr/>
            </p:nvSpPr>
            <p:spPr bwMode="auto">
              <a:xfrm>
                <a:off x="286" y="3250"/>
                <a:ext cx="73" cy="23"/>
              </a:xfrm>
              <a:custGeom>
                <a:avLst/>
                <a:gdLst/>
                <a:ahLst/>
                <a:cxnLst>
                  <a:cxn ang="0">
                    <a:pos x="72" y="22"/>
                  </a:cxn>
                  <a:cxn ang="0">
                    <a:pos x="37" y="18"/>
                  </a:cxn>
                  <a:cxn ang="0">
                    <a:pos x="16" y="12"/>
                  </a:cxn>
                  <a:cxn ang="0">
                    <a:pos x="0" y="6"/>
                  </a:cxn>
                  <a:cxn ang="0">
                    <a:pos x="5" y="0"/>
                  </a:cxn>
                  <a:cxn ang="0">
                    <a:pos x="21" y="8"/>
                  </a:cxn>
                  <a:cxn ang="0">
                    <a:pos x="45" y="14"/>
                  </a:cxn>
                  <a:cxn ang="0">
                    <a:pos x="68" y="14"/>
                  </a:cxn>
                  <a:cxn ang="0">
                    <a:pos x="72" y="22"/>
                  </a:cxn>
                </a:cxnLst>
                <a:rect l="0" t="0" r="r" b="b"/>
                <a:pathLst>
                  <a:path w="73" h="23">
                    <a:moveTo>
                      <a:pt x="72" y="22"/>
                    </a:moveTo>
                    <a:lnTo>
                      <a:pt x="37" y="18"/>
                    </a:lnTo>
                    <a:lnTo>
                      <a:pt x="16" y="12"/>
                    </a:lnTo>
                    <a:lnTo>
                      <a:pt x="0" y="6"/>
                    </a:lnTo>
                    <a:lnTo>
                      <a:pt x="5" y="0"/>
                    </a:lnTo>
                    <a:lnTo>
                      <a:pt x="21" y="8"/>
                    </a:lnTo>
                    <a:lnTo>
                      <a:pt x="45" y="14"/>
                    </a:lnTo>
                    <a:lnTo>
                      <a:pt x="68" y="14"/>
                    </a:lnTo>
                    <a:lnTo>
                      <a:pt x="72" y="22"/>
                    </a:lnTo>
                  </a:path>
                </a:pathLst>
              </a:custGeom>
              <a:gradFill rotWithShape="0">
                <a:gsLst>
                  <a:gs pos="0">
                    <a:schemeClr val="bg1"/>
                  </a:gs>
                  <a:gs pos="50000">
                    <a:srgbClr val="FFFFFF"/>
                  </a:gs>
                  <a:gs pos="100000">
                    <a:schemeClr val="bg1"/>
                  </a:gs>
                </a:gsLst>
                <a:lin ang="0" scaled="1"/>
              </a:gradFill>
              <a:ln w="9525">
                <a:noFill/>
                <a:round/>
                <a:headEnd type="none" w="sm" len="sm"/>
                <a:tailEnd type="none" w="sm" len="sm"/>
              </a:ln>
              <a:effectLst/>
            </p:spPr>
            <p:txBody>
              <a:bodyPr/>
              <a:lstStyle/>
              <a:p>
                <a:pPr>
                  <a:defRPr/>
                </a:pPr>
                <a:endParaRPr lang="en-US"/>
              </a:p>
            </p:txBody>
          </p:sp>
          <p:sp>
            <p:nvSpPr>
              <p:cNvPr id="430100" name="Freeform 20"/>
              <p:cNvSpPr>
                <a:spLocks/>
              </p:cNvSpPr>
              <p:nvPr/>
            </p:nvSpPr>
            <p:spPr bwMode="auto">
              <a:xfrm>
                <a:off x="338" y="3284"/>
                <a:ext cx="81" cy="118"/>
              </a:xfrm>
              <a:custGeom>
                <a:avLst/>
                <a:gdLst/>
                <a:ahLst/>
                <a:cxnLst>
                  <a:cxn ang="0">
                    <a:pos x="40" y="0"/>
                  </a:cxn>
                  <a:cxn ang="0">
                    <a:pos x="80" y="4"/>
                  </a:cxn>
                  <a:cxn ang="0">
                    <a:pos x="65" y="40"/>
                  </a:cxn>
                  <a:cxn ang="0">
                    <a:pos x="58" y="62"/>
                  </a:cxn>
                  <a:cxn ang="0">
                    <a:pos x="47" y="82"/>
                  </a:cxn>
                  <a:cxn ang="0">
                    <a:pos x="40" y="105"/>
                  </a:cxn>
                  <a:cxn ang="0">
                    <a:pos x="37" y="117"/>
                  </a:cxn>
                  <a:cxn ang="0">
                    <a:pos x="16" y="114"/>
                  </a:cxn>
                  <a:cxn ang="0">
                    <a:pos x="0" y="108"/>
                  </a:cxn>
                  <a:cxn ang="0">
                    <a:pos x="7" y="84"/>
                  </a:cxn>
                  <a:cxn ang="0">
                    <a:pos x="25" y="60"/>
                  </a:cxn>
                  <a:cxn ang="0">
                    <a:pos x="29" y="40"/>
                  </a:cxn>
                  <a:cxn ang="0">
                    <a:pos x="36" y="20"/>
                  </a:cxn>
                  <a:cxn ang="0">
                    <a:pos x="40" y="0"/>
                  </a:cxn>
                </a:cxnLst>
                <a:rect l="0" t="0" r="r" b="b"/>
                <a:pathLst>
                  <a:path w="81" h="118">
                    <a:moveTo>
                      <a:pt x="40" y="0"/>
                    </a:moveTo>
                    <a:lnTo>
                      <a:pt x="80" y="4"/>
                    </a:lnTo>
                    <a:lnTo>
                      <a:pt x="65" y="40"/>
                    </a:lnTo>
                    <a:lnTo>
                      <a:pt x="58" y="62"/>
                    </a:lnTo>
                    <a:lnTo>
                      <a:pt x="47" y="82"/>
                    </a:lnTo>
                    <a:lnTo>
                      <a:pt x="40" y="105"/>
                    </a:lnTo>
                    <a:lnTo>
                      <a:pt x="37" y="117"/>
                    </a:lnTo>
                    <a:lnTo>
                      <a:pt x="16" y="114"/>
                    </a:lnTo>
                    <a:lnTo>
                      <a:pt x="0" y="108"/>
                    </a:lnTo>
                    <a:lnTo>
                      <a:pt x="7" y="84"/>
                    </a:lnTo>
                    <a:lnTo>
                      <a:pt x="25" y="60"/>
                    </a:lnTo>
                    <a:lnTo>
                      <a:pt x="29" y="40"/>
                    </a:lnTo>
                    <a:lnTo>
                      <a:pt x="36" y="20"/>
                    </a:lnTo>
                    <a:lnTo>
                      <a:pt x="40" y="0"/>
                    </a:lnTo>
                  </a:path>
                </a:pathLst>
              </a:custGeom>
              <a:gradFill rotWithShape="0">
                <a:gsLst>
                  <a:gs pos="0">
                    <a:srgbClr val="B36666"/>
                  </a:gs>
                  <a:gs pos="100000">
                    <a:schemeClr val="bg1"/>
                  </a:gs>
                </a:gsLst>
                <a:lin ang="2700000" scaled="1"/>
              </a:gradFill>
              <a:ln w="9525">
                <a:noFill/>
                <a:round/>
                <a:headEnd type="none" w="sm" len="sm"/>
                <a:tailEnd type="none" w="sm" len="sm"/>
              </a:ln>
              <a:effectLst/>
            </p:spPr>
            <p:txBody>
              <a:bodyPr/>
              <a:lstStyle/>
              <a:p>
                <a:pPr>
                  <a:defRPr/>
                </a:pPr>
                <a:endParaRPr lang="en-US"/>
              </a:p>
            </p:txBody>
          </p:sp>
          <p:sp>
            <p:nvSpPr>
              <p:cNvPr id="430101" name="Freeform 21"/>
              <p:cNvSpPr>
                <a:spLocks/>
              </p:cNvSpPr>
              <p:nvPr/>
            </p:nvSpPr>
            <p:spPr bwMode="auto">
              <a:xfrm>
                <a:off x="282" y="3265"/>
                <a:ext cx="261" cy="35"/>
              </a:xfrm>
              <a:custGeom>
                <a:avLst/>
                <a:gdLst/>
                <a:ahLst/>
                <a:cxnLst>
                  <a:cxn ang="0">
                    <a:pos x="0" y="0"/>
                  </a:cxn>
                  <a:cxn ang="0">
                    <a:pos x="25" y="10"/>
                  </a:cxn>
                  <a:cxn ang="0">
                    <a:pos x="66" y="18"/>
                  </a:cxn>
                  <a:cxn ang="0">
                    <a:pos x="122" y="19"/>
                  </a:cxn>
                  <a:cxn ang="0">
                    <a:pos x="177" y="19"/>
                  </a:cxn>
                  <a:cxn ang="0">
                    <a:pos x="218" y="12"/>
                  </a:cxn>
                  <a:cxn ang="0">
                    <a:pos x="240" y="6"/>
                  </a:cxn>
                  <a:cxn ang="0">
                    <a:pos x="248" y="0"/>
                  </a:cxn>
                  <a:cxn ang="0">
                    <a:pos x="260" y="15"/>
                  </a:cxn>
                  <a:cxn ang="0">
                    <a:pos x="221" y="28"/>
                  </a:cxn>
                  <a:cxn ang="0">
                    <a:pos x="164" y="34"/>
                  </a:cxn>
                  <a:cxn ang="0">
                    <a:pos x="98" y="33"/>
                  </a:cxn>
                  <a:cxn ang="0">
                    <a:pos x="39" y="24"/>
                  </a:cxn>
                  <a:cxn ang="0">
                    <a:pos x="5" y="9"/>
                  </a:cxn>
                  <a:cxn ang="0">
                    <a:pos x="0" y="0"/>
                  </a:cxn>
                </a:cxnLst>
                <a:rect l="0" t="0" r="r" b="b"/>
                <a:pathLst>
                  <a:path w="261" h="35">
                    <a:moveTo>
                      <a:pt x="0" y="0"/>
                    </a:moveTo>
                    <a:lnTo>
                      <a:pt x="25" y="10"/>
                    </a:lnTo>
                    <a:lnTo>
                      <a:pt x="66" y="18"/>
                    </a:lnTo>
                    <a:lnTo>
                      <a:pt x="122" y="19"/>
                    </a:lnTo>
                    <a:lnTo>
                      <a:pt x="177" y="19"/>
                    </a:lnTo>
                    <a:lnTo>
                      <a:pt x="218" y="12"/>
                    </a:lnTo>
                    <a:lnTo>
                      <a:pt x="240" y="6"/>
                    </a:lnTo>
                    <a:lnTo>
                      <a:pt x="248" y="0"/>
                    </a:lnTo>
                    <a:lnTo>
                      <a:pt x="260" y="15"/>
                    </a:lnTo>
                    <a:lnTo>
                      <a:pt x="221" y="28"/>
                    </a:lnTo>
                    <a:lnTo>
                      <a:pt x="164" y="34"/>
                    </a:lnTo>
                    <a:lnTo>
                      <a:pt x="98" y="33"/>
                    </a:lnTo>
                    <a:lnTo>
                      <a:pt x="39" y="24"/>
                    </a:lnTo>
                    <a:lnTo>
                      <a:pt x="5" y="9"/>
                    </a:lnTo>
                    <a:lnTo>
                      <a:pt x="0" y="0"/>
                    </a:lnTo>
                  </a:path>
                </a:pathLst>
              </a:custGeom>
              <a:solidFill>
                <a:schemeClr val="bg2">
                  <a:alpha val="50000"/>
                </a:schemeClr>
              </a:solidFill>
              <a:ln w="9525">
                <a:noFill/>
                <a:round/>
                <a:headEnd type="none" w="sm" len="sm"/>
                <a:tailEnd type="none" w="sm" len="sm"/>
              </a:ln>
              <a:effectLst/>
            </p:spPr>
            <p:txBody>
              <a:bodyPr/>
              <a:lstStyle/>
              <a:p>
                <a:pPr>
                  <a:defRPr/>
                </a:pPr>
                <a:endParaRPr lang="en-US"/>
              </a:p>
            </p:txBody>
          </p:sp>
        </p:grpSp>
        <p:sp>
          <p:nvSpPr>
            <p:cNvPr id="430102" name="Freeform 22"/>
            <p:cNvSpPr>
              <a:spLocks/>
            </p:cNvSpPr>
            <p:nvPr/>
          </p:nvSpPr>
          <p:spPr bwMode="auto">
            <a:xfrm>
              <a:off x="379" y="1904"/>
              <a:ext cx="423" cy="1366"/>
            </a:xfrm>
            <a:custGeom>
              <a:avLst/>
              <a:gdLst/>
              <a:ahLst/>
              <a:cxnLst>
                <a:cxn ang="0">
                  <a:pos x="356" y="64"/>
                </a:cxn>
                <a:cxn ang="0">
                  <a:pos x="326" y="163"/>
                </a:cxn>
                <a:cxn ang="0">
                  <a:pos x="292" y="293"/>
                </a:cxn>
                <a:cxn ang="0">
                  <a:pos x="258" y="417"/>
                </a:cxn>
                <a:cxn ang="0">
                  <a:pos x="219" y="585"/>
                </a:cxn>
                <a:cxn ang="0">
                  <a:pos x="168" y="775"/>
                </a:cxn>
                <a:cxn ang="0">
                  <a:pos x="126" y="952"/>
                </a:cxn>
                <a:cxn ang="0">
                  <a:pos x="89" y="1085"/>
                </a:cxn>
                <a:cxn ang="0">
                  <a:pos x="0" y="1362"/>
                </a:cxn>
                <a:cxn ang="0">
                  <a:pos x="29" y="1365"/>
                </a:cxn>
                <a:cxn ang="0">
                  <a:pos x="132" y="1061"/>
                </a:cxn>
                <a:cxn ang="0">
                  <a:pos x="223" y="957"/>
                </a:cxn>
                <a:cxn ang="0">
                  <a:pos x="271" y="866"/>
                </a:cxn>
                <a:cxn ang="0">
                  <a:pos x="308" y="798"/>
                </a:cxn>
                <a:cxn ang="0">
                  <a:pos x="214" y="790"/>
                </a:cxn>
                <a:cxn ang="0">
                  <a:pos x="311" y="782"/>
                </a:cxn>
                <a:cxn ang="0">
                  <a:pos x="325" y="751"/>
                </a:cxn>
                <a:cxn ang="0">
                  <a:pos x="231" y="742"/>
                </a:cxn>
                <a:cxn ang="0">
                  <a:pos x="329" y="738"/>
                </a:cxn>
                <a:cxn ang="0">
                  <a:pos x="344" y="690"/>
                </a:cxn>
                <a:cxn ang="0">
                  <a:pos x="240" y="690"/>
                </a:cxn>
                <a:cxn ang="0">
                  <a:pos x="351" y="664"/>
                </a:cxn>
                <a:cxn ang="0">
                  <a:pos x="387" y="486"/>
                </a:cxn>
                <a:cxn ang="0">
                  <a:pos x="411" y="322"/>
                </a:cxn>
                <a:cxn ang="0">
                  <a:pos x="422" y="197"/>
                </a:cxn>
                <a:cxn ang="0">
                  <a:pos x="422" y="119"/>
                </a:cxn>
                <a:cxn ang="0">
                  <a:pos x="408" y="68"/>
                </a:cxn>
                <a:cxn ang="0">
                  <a:pos x="381" y="0"/>
                </a:cxn>
                <a:cxn ang="0">
                  <a:pos x="356" y="64"/>
                </a:cxn>
              </a:cxnLst>
              <a:rect l="0" t="0" r="r" b="b"/>
              <a:pathLst>
                <a:path w="423" h="1366">
                  <a:moveTo>
                    <a:pt x="356" y="64"/>
                  </a:moveTo>
                  <a:lnTo>
                    <a:pt x="326" y="163"/>
                  </a:lnTo>
                  <a:lnTo>
                    <a:pt x="292" y="293"/>
                  </a:lnTo>
                  <a:lnTo>
                    <a:pt x="258" y="417"/>
                  </a:lnTo>
                  <a:lnTo>
                    <a:pt x="219" y="585"/>
                  </a:lnTo>
                  <a:lnTo>
                    <a:pt x="168" y="775"/>
                  </a:lnTo>
                  <a:lnTo>
                    <a:pt x="126" y="952"/>
                  </a:lnTo>
                  <a:lnTo>
                    <a:pt x="89" y="1085"/>
                  </a:lnTo>
                  <a:lnTo>
                    <a:pt x="0" y="1362"/>
                  </a:lnTo>
                  <a:lnTo>
                    <a:pt x="29" y="1365"/>
                  </a:lnTo>
                  <a:lnTo>
                    <a:pt x="132" y="1061"/>
                  </a:lnTo>
                  <a:lnTo>
                    <a:pt x="223" y="957"/>
                  </a:lnTo>
                  <a:lnTo>
                    <a:pt x="271" y="866"/>
                  </a:lnTo>
                  <a:lnTo>
                    <a:pt x="308" y="798"/>
                  </a:lnTo>
                  <a:lnTo>
                    <a:pt x="214" y="790"/>
                  </a:lnTo>
                  <a:lnTo>
                    <a:pt x="311" y="782"/>
                  </a:lnTo>
                  <a:lnTo>
                    <a:pt x="325" y="751"/>
                  </a:lnTo>
                  <a:lnTo>
                    <a:pt x="231" y="742"/>
                  </a:lnTo>
                  <a:lnTo>
                    <a:pt x="329" y="738"/>
                  </a:lnTo>
                  <a:lnTo>
                    <a:pt x="344" y="690"/>
                  </a:lnTo>
                  <a:lnTo>
                    <a:pt x="240" y="690"/>
                  </a:lnTo>
                  <a:lnTo>
                    <a:pt x="351" y="664"/>
                  </a:lnTo>
                  <a:lnTo>
                    <a:pt x="387" y="486"/>
                  </a:lnTo>
                  <a:lnTo>
                    <a:pt x="411" y="322"/>
                  </a:lnTo>
                  <a:lnTo>
                    <a:pt x="422" y="197"/>
                  </a:lnTo>
                  <a:lnTo>
                    <a:pt x="422" y="119"/>
                  </a:lnTo>
                  <a:lnTo>
                    <a:pt x="408" y="68"/>
                  </a:lnTo>
                  <a:lnTo>
                    <a:pt x="381" y="0"/>
                  </a:lnTo>
                  <a:lnTo>
                    <a:pt x="356" y="64"/>
                  </a:lnTo>
                </a:path>
              </a:pathLst>
            </a:custGeom>
            <a:gradFill rotWithShape="0">
              <a:gsLst>
                <a:gs pos="0">
                  <a:schemeClr val="bg1"/>
                </a:gs>
                <a:gs pos="100000">
                  <a:srgbClr val="8D1919"/>
                </a:gs>
              </a:gsLst>
              <a:lin ang="2700000" scaled="1"/>
            </a:gradFill>
            <a:ln w="9525">
              <a:noFill/>
              <a:round/>
              <a:headEnd type="none" w="sm" len="sm"/>
              <a:tailEnd type="none" w="sm" len="sm"/>
            </a:ln>
            <a:effectLst/>
          </p:spPr>
          <p:txBody>
            <a:bodyPr/>
            <a:lstStyle/>
            <a:p>
              <a:pPr>
                <a:defRPr/>
              </a:pPr>
              <a:endParaRPr lang="en-US"/>
            </a:p>
          </p:txBody>
        </p:sp>
      </p:grpSp>
      <p:sp>
        <p:nvSpPr>
          <p:cNvPr id="430103" name="Freeform 23"/>
          <p:cNvSpPr>
            <a:spLocks/>
          </p:cNvSpPr>
          <p:nvPr/>
        </p:nvSpPr>
        <p:spPr bwMode="auto">
          <a:xfrm>
            <a:off x="600075" y="3163888"/>
            <a:ext cx="560388" cy="2022475"/>
          </a:xfrm>
          <a:custGeom>
            <a:avLst/>
            <a:gdLst/>
            <a:ahLst/>
            <a:cxnLst>
              <a:cxn ang="0">
                <a:pos x="0" y="1272"/>
              </a:cxn>
              <a:cxn ang="0">
                <a:pos x="352" y="0"/>
              </a:cxn>
              <a:cxn ang="0">
                <a:pos x="26" y="1273"/>
              </a:cxn>
              <a:cxn ang="0">
                <a:pos x="0" y="1272"/>
              </a:cxn>
            </a:cxnLst>
            <a:rect l="0" t="0" r="r" b="b"/>
            <a:pathLst>
              <a:path w="353" h="1274">
                <a:moveTo>
                  <a:pt x="0" y="1272"/>
                </a:moveTo>
                <a:lnTo>
                  <a:pt x="352" y="0"/>
                </a:lnTo>
                <a:lnTo>
                  <a:pt x="26" y="1273"/>
                </a:lnTo>
                <a:lnTo>
                  <a:pt x="0" y="1272"/>
                </a:lnTo>
              </a:path>
            </a:pathLst>
          </a:custGeom>
          <a:gradFill rotWithShape="0">
            <a:gsLst>
              <a:gs pos="0">
                <a:schemeClr val="bg1"/>
              </a:gs>
              <a:gs pos="100000">
                <a:srgbClr val="FFFFFF"/>
              </a:gs>
            </a:gsLst>
            <a:lin ang="2700000" scaled="1"/>
          </a:gradFill>
          <a:ln w="9525">
            <a:noFill/>
            <a:round/>
            <a:headEnd type="none" w="sm" len="sm"/>
            <a:tailEnd type="none" w="sm" len="sm"/>
          </a:ln>
          <a:effectLst/>
        </p:spPr>
        <p:txBody>
          <a:bodyPr/>
          <a:lstStyle/>
          <a:p>
            <a:pPr>
              <a:defRPr/>
            </a:pPr>
            <a:endParaRPr lang="en-US"/>
          </a:p>
        </p:txBody>
      </p:sp>
      <p:sp>
        <p:nvSpPr>
          <p:cNvPr id="11271" name="Rectangle 24"/>
          <p:cNvSpPr>
            <a:spLocks noGrp="1" noChangeArrowheads="1"/>
          </p:cNvSpPr>
          <p:nvPr>
            <p:ph type="title"/>
          </p:nvPr>
        </p:nvSpPr>
        <p:spPr bwMode="auto">
          <a:xfrm>
            <a:off x="169863" y="533400"/>
            <a:ext cx="8802687" cy="12065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1272" name="Rectangle 25"/>
          <p:cNvSpPr>
            <a:spLocks noGrp="1" noChangeArrowheads="1"/>
          </p:cNvSpPr>
          <p:nvPr>
            <p:ph type="body" idx="1"/>
          </p:nvPr>
        </p:nvSpPr>
        <p:spPr bwMode="auto">
          <a:xfrm>
            <a:off x="184150" y="2082800"/>
            <a:ext cx="8775700" cy="4775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30106" name="Rectangle 26"/>
          <p:cNvSpPr>
            <a:spLocks noGrp="1" noChangeArrowheads="1"/>
          </p:cNvSpPr>
          <p:nvPr>
            <p:ph type="dt" sz="half" idx="2"/>
          </p:nvPr>
        </p:nvSpPr>
        <p:spPr bwMode="auto">
          <a:xfrm>
            <a:off x="169863" y="6273800"/>
            <a:ext cx="2497137"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a:lvl1pPr>
          </a:lstStyle>
          <a:p>
            <a:pPr>
              <a:defRPr/>
            </a:pPr>
            <a:endParaRPr lang="en-US"/>
          </a:p>
        </p:txBody>
      </p:sp>
      <p:sp>
        <p:nvSpPr>
          <p:cNvPr id="430107" name="Rectangle 27"/>
          <p:cNvSpPr>
            <a:spLocks noGrp="1" noChangeArrowheads="1"/>
          </p:cNvSpPr>
          <p:nvPr>
            <p:ph type="ftr" sz="quarter" idx="3"/>
          </p:nvPr>
        </p:nvSpPr>
        <p:spPr bwMode="auto">
          <a:xfrm>
            <a:off x="2817813" y="6286500"/>
            <a:ext cx="35782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vl1pPr>
          </a:lstStyle>
          <a:p>
            <a:pPr>
              <a:defRPr/>
            </a:pPr>
            <a:endParaRPr lang="en-US"/>
          </a:p>
        </p:txBody>
      </p:sp>
      <p:sp>
        <p:nvSpPr>
          <p:cNvPr id="430108" name="Rectangle 28"/>
          <p:cNvSpPr>
            <a:spLocks noGrp="1" noChangeArrowheads="1"/>
          </p:cNvSpPr>
          <p:nvPr>
            <p:ph type="sldNum" sz="quarter" idx="4"/>
          </p:nvPr>
        </p:nvSpPr>
        <p:spPr bwMode="auto">
          <a:xfrm>
            <a:off x="6511925" y="6286500"/>
            <a:ext cx="2462213"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pPr>
              <a:defRPr/>
            </a:pPr>
            <a:endParaRPr lang="en-US"/>
          </a:p>
        </p:txBody>
      </p:sp>
      <p:graphicFrame>
        <p:nvGraphicFramePr>
          <p:cNvPr id="11266" name="Object 29"/>
          <p:cNvGraphicFramePr>
            <a:graphicFrameLocks/>
          </p:cNvGraphicFramePr>
          <p:nvPr/>
        </p:nvGraphicFramePr>
        <p:xfrm>
          <a:off x="0" y="0"/>
          <a:ext cx="762000" cy="685800"/>
        </p:xfrm>
        <a:graphic>
          <a:graphicData uri="http://schemas.openxmlformats.org/presentationml/2006/ole">
            <mc:AlternateContent xmlns:mc="http://schemas.openxmlformats.org/markup-compatibility/2006">
              <mc:Choice xmlns:v="urn:schemas-microsoft-com:vml" Requires="v">
                <p:oleObj spid="_x0000_s11267" name="CorelDRAW" r:id="rId14" imgW="2793960" imgH="2793960" progId="">
                  <p:embed/>
                </p:oleObj>
              </mc:Choice>
              <mc:Fallback>
                <p:oleObj name="CorelDRAW" r:id="rId14" imgW="2793960" imgH="2793960" progId="">
                  <p:embed/>
                  <p:pic>
                    <p:nvPicPr>
                      <p:cNvPr id="0" name="Object 29"/>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62000" cy="685800"/>
                      </a:xfrm>
                      <a:prstGeom prst="rect">
                        <a:avLst/>
                      </a:prstGeom>
                      <a:noFill/>
                      <a:ln>
                        <a:noFill/>
                      </a:ln>
                      <a:effectLst/>
                      <a:extLst>
                        <a:ext uri="{909E8E84-426E-40DD-AFC4-6F175D3DCCD1}">
                          <a14:hiddenFill xmlns:a14="http://schemas.microsoft.com/office/drawing/2010/main">
                            <a:solidFill>
                              <a:srgbClr val="339933"/>
                            </a:solidFill>
                          </a14:hiddenFill>
                        </a:ext>
                        <a:ext uri="{91240B29-F687-4F45-9708-019B960494DF}">
                          <a14:hiddenLine xmlns:a14="http://schemas.microsoft.com/office/drawing/2010/main" w="9525">
                            <a:solidFill>
                              <a:srgbClr val="FFCC66"/>
                            </a:solidFill>
                            <a:miter lim="800000"/>
                            <a:headEnd/>
                            <a:tailEnd/>
                          </a14:hiddenLine>
                        </a:ext>
                        <a:ext uri="{AF507438-7753-43E0-B8FC-AC1667EBCBE1}">
                          <a14:hiddenEffects xmlns:a14="http://schemas.microsoft.com/office/drawing/2010/main">
                            <a:effectLst>
                              <a:outerShdw dist="107763" dir="13500000" algn="ctr" rotWithShape="0">
                                <a:srgbClr val="000000"/>
                              </a:outerShdw>
                            </a:effectLst>
                          </a14:hiddenEffects>
                        </a:ext>
                      </a:extLst>
                    </p:spPr>
                  </p:pic>
                </p:oleObj>
              </mc:Fallback>
            </mc:AlternateContent>
          </a:graphicData>
        </a:graphic>
      </p:graphicFrame>
      <p:sp>
        <p:nvSpPr>
          <p:cNvPr id="430110" name="Text Box 30"/>
          <p:cNvSpPr txBox="1">
            <a:spLocks noChangeArrowheads="1"/>
          </p:cNvSpPr>
          <p:nvPr userDrawn="1"/>
        </p:nvSpPr>
        <p:spPr bwMode="auto">
          <a:xfrm>
            <a:off x="0" y="0"/>
            <a:ext cx="9144000" cy="533400"/>
          </a:xfrm>
          <a:prstGeom prst="rect">
            <a:avLst/>
          </a:prstGeom>
          <a:noFill/>
          <a:ln w="12700">
            <a:noFill/>
            <a:miter lim="800000"/>
            <a:headEnd type="none" w="sm" len="sm"/>
            <a:tailEnd type="none" w="sm" len="sm"/>
          </a:ln>
          <a:effectLst/>
        </p:spPr>
        <p:txBody>
          <a:bodyPr>
            <a:spAutoFit/>
          </a:bodyPr>
          <a:lstStyle/>
          <a:p>
            <a:pPr algn="l">
              <a:spcBef>
                <a:spcPct val="50000"/>
              </a:spcBef>
              <a:defRPr/>
            </a:pPr>
            <a:r>
              <a:rPr lang="en-US" sz="2900">
                <a:solidFill>
                  <a:schemeClr val="bg1"/>
                </a:solidFill>
              </a:rPr>
              <a:t>         </a:t>
            </a:r>
            <a:r>
              <a:rPr lang="en-US" sz="2900">
                <a:solidFill>
                  <a:srgbClr val="FFFFFF"/>
                </a:solidFill>
              </a:rPr>
              <a:t>Weights &amp; Measures Administrative Hearing Officer</a:t>
            </a:r>
          </a:p>
        </p:txBody>
      </p:sp>
    </p:spTree>
  </p:cSld>
  <p:clrMap bg1="dk2" tx1="lt1" bg2="dk1" tx2="lt2" accent1="accent1" accent2="accent2" accent3="accent3" accent4="accent4" accent5="accent5" accent6="accent6" hlink="hlink" folHlink="folHlink"/>
  <p:sldLayoutIdLst>
    <p:sldLayoutId id="2147484594" r:id="rId1"/>
    <p:sldLayoutId id="2147484570" r:id="rId2"/>
    <p:sldLayoutId id="2147484571" r:id="rId3"/>
    <p:sldLayoutId id="2147484572" r:id="rId4"/>
    <p:sldLayoutId id="2147484573" r:id="rId5"/>
    <p:sldLayoutId id="2147484574" r:id="rId6"/>
    <p:sldLayoutId id="2147484575" r:id="rId7"/>
    <p:sldLayoutId id="2147484576" r:id="rId8"/>
    <p:sldLayoutId id="2147484577" r:id="rId9"/>
    <p:sldLayoutId id="2147484578" r:id="rId10"/>
    <p:sldLayoutId id="2147484579" r:id="rId11"/>
  </p:sldLayoutIdLst>
  <p:txStyles>
    <p:titleStyle>
      <a:lvl1pPr algn="ctr" rtl="0" eaLnBrk="0" fontAlgn="base" hangingPunct="0">
        <a:spcBef>
          <a:spcPct val="0"/>
        </a:spcBef>
        <a:spcAft>
          <a:spcPct val="0"/>
        </a:spcAft>
        <a:defRPr kumimoji="1" sz="4400">
          <a:solidFill>
            <a:srgbClr val="FFCC66"/>
          </a:solidFill>
          <a:latin typeface="+mj-lt"/>
          <a:ea typeface="+mj-ea"/>
          <a:cs typeface="+mj-cs"/>
        </a:defRPr>
      </a:lvl1pPr>
      <a:lvl2pPr algn="ctr" rtl="0" eaLnBrk="0" fontAlgn="base" hangingPunct="0">
        <a:spcBef>
          <a:spcPct val="0"/>
        </a:spcBef>
        <a:spcAft>
          <a:spcPct val="0"/>
        </a:spcAft>
        <a:defRPr kumimoji="1" sz="4400">
          <a:solidFill>
            <a:srgbClr val="FFCC66"/>
          </a:solidFill>
          <a:latin typeface="Times New Roman" pitchFamily="18" charset="0"/>
        </a:defRPr>
      </a:lvl2pPr>
      <a:lvl3pPr algn="ctr" rtl="0" eaLnBrk="0" fontAlgn="base" hangingPunct="0">
        <a:spcBef>
          <a:spcPct val="0"/>
        </a:spcBef>
        <a:spcAft>
          <a:spcPct val="0"/>
        </a:spcAft>
        <a:defRPr kumimoji="1" sz="4400">
          <a:solidFill>
            <a:srgbClr val="FFCC66"/>
          </a:solidFill>
          <a:latin typeface="Times New Roman" pitchFamily="18" charset="0"/>
        </a:defRPr>
      </a:lvl3pPr>
      <a:lvl4pPr algn="ctr" rtl="0" eaLnBrk="0" fontAlgn="base" hangingPunct="0">
        <a:spcBef>
          <a:spcPct val="0"/>
        </a:spcBef>
        <a:spcAft>
          <a:spcPct val="0"/>
        </a:spcAft>
        <a:defRPr kumimoji="1" sz="4400">
          <a:solidFill>
            <a:srgbClr val="FFCC66"/>
          </a:solidFill>
          <a:latin typeface="Times New Roman" pitchFamily="18" charset="0"/>
        </a:defRPr>
      </a:lvl4pPr>
      <a:lvl5pPr algn="ctr" rtl="0" eaLnBrk="0" fontAlgn="base" hangingPunct="0">
        <a:spcBef>
          <a:spcPct val="0"/>
        </a:spcBef>
        <a:spcAft>
          <a:spcPct val="0"/>
        </a:spcAft>
        <a:defRPr kumimoji="1" sz="4400">
          <a:solidFill>
            <a:srgbClr val="FFCC66"/>
          </a:solidFill>
          <a:latin typeface="Times New Roman" pitchFamily="18" charset="0"/>
        </a:defRPr>
      </a:lvl5pPr>
      <a:lvl6pPr marL="457200" algn="ctr" rtl="0" eaLnBrk="0" fontAlgn="base" hangingPunct="0">
        <a:spcBef>
          <a:spcPct val="0"/>
        </a:spcBef>
        <a:spcAft>
          <a:spcPct val="0"/>
        </a:spcAft>
        <a:defRPr kumimoji="1" sz="4400">
          <a:solidFill>
            <a:srgbClr val="FFCC66"/>
          </a:solidFill>
          <a:latin typeface="Times New Roman" pitchFamily="18" charset="0"/>
        </a:defRPr>
      </a:lvl6pPr>
      <a:lvl7pPr marL="914400" algn="ctr" rtl="0" eaLnBrk="0" fontAlgn="base" hangingPunct="0">
        <a:spcBef>
          <a:spcPct val="0"/>
        </a:spcBef>
        <a:spcAft>
          <a:spcPct val="0"/>
        </a:spcAft>
        <a:defRPr kumimoji="1" sz="4400">
          <a:solidFill>
            <a:srgbClr val="FFCC66"/>
          </a:solidFill>
          <a:latin typeface="Times New Roman" pitchFamily="18" charset="0"/>
        </a:defRPr>
      </a:lvl7pPr>
      <a:lvl8pPr marL="1371600" algn="ctr" rtl="0" eaLnBrk="0" fontAlgn="base" hangingPunct="0">
        <a:spcBef>
          <a:spcPct val="0"/>
        </a:spcBef>
        <a:spcAft>
          <a:spcPct val="0"/>
        </a:spcAft>
        <a:defRPr kumimoji="1" sz="4400">
          <a:solidFill>
            <a:srgbClr val="FFCC66"/>
          </a:solidFill>
          <a:latin typeface="Times New Roman" pitchFamily="18" charset="0"/>
        </a:defRPr>
      </a:lvl8pPr>
      <a:lvl9pPr marL="1828800" algn="ctr" rtl="0" eaLnBrk="0" fontAlgn="base" hangingPunct="0">
        <a:spcBef>
          <a:spcPct val="0"/>
        </a:spcBef>
        <a:spcAft>
          <a:spcPct val="0"/>
        </a:spcAft>
        <a:defRPr kumimoji="1" sz="4400">
          <a:solidFill>
            <a:srgbClr val="FFCC66"/>
          </a:solidFill>
          <a:latin typeface="Times New Roman" pitchFamily="18"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3318" name="Group 2"/>
          <p:cNvGrpSpPr>
            <a:grpSpLocks/>
          </p:cNvGrpSpPr>
          <p:nvPr/>
        </p:nvGrpSpPr>
        <p:grpSpPr bwMode="auto">
          <a:xfrm>
            <a:off x="0" y="0"/>
            <a:ext cx="1085850" cy="6854825"/>
            <a:chOff x="0" y="0"/>
            <a:chExt cx="684" cy="4318"/>
          </a:xfrm>
        </p:grpSpPr>
        <p:sp>
          <p:nvSpPr>
            <p:cNvPr id="491523"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a:p>
          </p:txBody>
        </p:sp>
        <p:grpSp>
          <p:nvGrpSpPr>
            <p:cNvPr id="13328" name="Group 4"/>
            <p:cNvGrpSpPr>
              <a:grpSpLocks/>
            </p:cNvGrpSpPr>
            <p:nvPr/>
          </p:nvGrpSpPr>
          <p:grpSpPr bwMode="auto">
            <a:xfrm>
              <a:off x="48" y="102"/>
              <a:ext cx="96" cy="4128"/>
              <a:chOff x="48" y="102"/>
              <a:chExt cx="96" cy="4128"/>
            </a:xfrm>
          </p:grpSpPr>
          <p:sp>
            <p:nvSpPr>
              <p:cNvPr id="491525" name="Rectangle 5"/>
              <p:cNvSpPr>
                <a:spLocks noChangeArrowheads="1"/>
              </p:cNvSpPr>
              <p:nvPr/>
            </p:nvSpPr>
            <p:spPr bwMode="auto">
              <a:xfrm>
                <a:off x="48" y="1105"/>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p>
            </p:txBody>
          </p:sp>
          <p:sp>
            <p:nvSpPr>
              <p:cNvPr id="491526" name="Rectangle 6"/>
              <p:cNvSpPr>
                <a:spLocks noChangeArrowheads="1"/>
              </p:cNvSpPr>
              <p:nvPr/>
            </p:nvSpPr>
            <p:spPr bwMode="auto">
              <a:xfrm>
                <a:off x="48" y="1250"/>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a:p>
            </p:txBody>
          </p:sp>
          <p:sp>
            <p:nvSpPr>
              <p:cNvPr id="491527" name="Rectangle 7"/>
              <p:cNvSpPr>
                <a:spLocks noChangeArrowheads="1"/>
              </p:cNvSpPr>
              <p:nvPr/>
            </p:nvSpPr>
            <p:spPr bwMode="auto">
              <a:xfrm>
                <a:off x="48" y="139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p>
            </p:txBody>
          </p:sp>
          <p:sp>
            <p:nvSpPr>
              <p:cNvPr id="491528" name="Rectangle 8"/>
              <p:cNvSpPr>
                <a:spLocks noChangeArrowheads="1"/>
              </p:cNvSpPr>
              <p:nvPr/>
            </p:nvSpPr>
            <p:spPr bwMode="auto">
              <a:xfrm>
                <a:off x="48" y="1538"/>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a:p>
            </p:txBody>
          </p:sp>
          <p:sp>
            <p:nvSpPr>
              <p:cNvPr id="491529" name="Rectangle 9"/>
              <p:cNvSpPr>
                <a:spLocks noChangeArrowheads="1"/>
              </p:cNvSpPr>
              <p:nvPr/>
            </p:nvSpPr>
            <p:spPr bwMode="auto">
              <a:xfrm>
                <a:off x="48" y="1683"/>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a:p>
            </p:txBody>
          </p:sp>
          <p:sp>
            <p:nvSpPr>
              <p:cNvPr id="491530" name="Rectangle 10"/>
              <p:cNvSpPr>
                <a:spLocks noChangeArrowheads="1"/>
              </p:cNvSpPr>
              <p:nvPr/>
            </p:nvSpPr>
            <p:spPr bwMode="auto">
              <a:xfrm>
                <a:off x="48" y="1826"/>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p>
            </p:txBody>
          </p:sp>
          <p:sp>
            <p:nvSpPr>
              <p:cNvPr id="491531" name="Rectangle 11"/>
              <p:cNvSpPr>
                <a:spLocks noChangeArrowheads="1"/>
              </p:cNvSpPr>
              <p:nvPr/>
            </p:nvSpPr>
            <p:spPr bwMode="auto">
              <a:xfrm>
                <a:off x="48" y="1971"/>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a:p>
            </p:txBody>
          </p:sp>
          <p:sp>
            <p:nvSpPr>
              <p:cNvPr id="491532" name="Rectangle 12"/>
              <p:cNvSpPr>
                <a:spLocks noChangeArrowheads="1"/>
              </p:cNvSpPr>
              <p:nvPr/>
            </p:nvSpPr>
            <p:spPr bwMode="auto">
              <a:xfrm>
                <a:off x="48" y="2115"/>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a:p>
            </p:txBody>
          </p:sp>
          <p:sp>
            <p:nvSpPr>
              <p:cNvPr id="491533" name="Rectangle 13"/>
              <p:cNvSpPr>
                <a:spLocks noChangeArrowheads="1"/>
              </p:cNvSpPr>
              <p:nvPr/>
            </p:nvSpPr>
            <p:spPr bwMode="auto">
              <a:xfrm>
                <a:off x="48" y="2259"/>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a:p>
            </p:txBody>
          </p:sp>
          <p:sp>
            <p:nvSpPr>
              <p:cNvPr id="491534" name="Rectangle 14"/>
              <p:cNvSpPr>
                <a:spLocks noChangeArrowheads="1"/>
              </p:cNvSpPr>
              <p:nvPr/>
            </p:nvSpPr>
            <p:spPr bwMode="auto">
              <a:xfrm>
                <a:off x="48" y="240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p>
            </p:txBody>
          </p:sp>
          <p:sp>
            <p:nvSpPr>
              <p:cNvPr id="491535" name="Rectangle 15"/>
              <p:cNvSpPr>
                <a:spLocks noChangeArrowheads="1"/>
              </p:cNvSpPr>
              <p:nvPr/>
            </p:nvSpPr>
            <p:spPr bwMode="auto">
              <a:xfrm>
                <a:off x="48" y="2548"/>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a:p>
            </p:txBody>
          </p:sp>
          <p:sp>
            <p:nvSpPr>
              <p:cNvPr id="491536" name="Rectangle 16"/>
              <p:cNvSpPr>
                <a:spLocks noChangeArrowheads="1"/>
              </p:cNvSpPr>
              <p:nvPr/>
            </p:nvSpPr>
            <p:spPr bwMode="auto">
              <a:xfrm>
                <a:off x="48" y="2692"/>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a:p>
            </p:txBody>
          </p:sp>
          <p:sp>
            <p:nvSpPr>
              <p:cNvPr id="491537" name="Rectangle 17"/>
              <p:cNvSpPr>
                <a:spLocks noChangeArrowheads="1"/>
              </p:cNvSpPr>
              <p:nvPr/>
            </p:nvSpPr>
            <p:spPr bwMode="auto">
              <a:xfrm>
                <a:off x="48" y="2836"/>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p>
            </p:txBody>
          </p:sp>
          <p:sp>
            <p:nvSpPr>
              <p:cNvPr id="491538" name="Rectangle 18"/>
              <p:cNvSpPr>
                <a:spLocks noChangeArrowheads="1"/>
              </p:cNvSpPr>
              <p:nvPr/>
            </p:nvSpPr>
            <p:spPr bwMode="auto">
              <a:xfrm>
                <a:off x="48" y="2980"/>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a:p>
            </p:txBody>
          </p:sp>
          <p:sp>
            <p:nvSpPr>
              <p:cNvPr id="491539" name="Rectangle 19"/>
              <p:cNvSpPr>
                <a:spLocks noChangeArrowheads="1"/>
              </p:cNvSpPr>
              <p:nvPr/>
            </p:nvSpPr>
            <p:spPr bwMode="auto">
              <a:xfrm>
                <a:off x="48" y="3124"/>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p>
            </p:txBody>
          </p:sp>
          <p:sp>
            <p:nvSpPr>
              <p:cNvPr id="491540" name="Rectangle 20"/>
              <p:cNvSpPr>
                <a:spLocks noChangeArrowheads="1"/>
              </p:cNvSpPr>
              <p:nvPr/>
            </p:nvSpPr>
            <p:spPr bwMode="auto">
              <a:xfrm>
                <a:off x="48" y="3269"/>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a:p>
            </p:txBody>
          </p:sp>
          <p:sp>
            <p:nvSpPr>
              <p:cNvPr id="491541" name="Rectangle 21"/>
              <p:cNvSpPr>
                <a:spLocks noChangeArrowheads="1"/>
              </p:cNvSpPr>
              <p:nvPr/>
            </p:nvSpPr>
            <p:spPr bwMode="auto">
              <a:xfrm>
                <a:off x="48" y="3412"/>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p>
            </p:txBody>
          </p:sp>
          <p:sp>
            <p:nvSpPr>
              <p:cNvPr id="491542" name="Rectangle 22"/>
              <p:cNvSpPr>
                <a:spLocks noChangeArrowheads="1"/>
              </p:cNvSpPr>
              <p:nvPr/>
            </p:nvSpPr>
            <p:spPr bwMode="auto">
              <a:xfrm>
                <a:off x="48" y="3557"/>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a:p>
            </p:txBody>
          </p:sp>
          <p:sp>
            <p:nvSpPr>
              <p:cNvPr id="491543" name="Rectangle 23"/>
              <p:cNvSpPr>
                <a:spLocks noChangeArrowheads="1"/>
              </p:cNvSpPr>
              <p:nvPr/>
            </p:nvSpPr>
            <p:spPr bwMode="auto">
              <a:xfrm>
                <a:off x="48" y="3702"/>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a:p>
            </p:txBody>
          </p:sp>
          <p:sp>
            <p:nvSpPr>
              <p:cNvPr id="491544" name="Rectangle 24"/>
              <p:cNvSpPr>
                <a:spLocks noChangeArrowheads="1"/>
              </p:cNvSpPr>
              <p:nvPr/>
            </p:nvSpPr>
            <p:spPr bwMode="auto">
              <a:xfrm>
                <a:off x="48" y="3845"/>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p>
            </p:txBody>
          </p:sp>
          <p:sp>
            <p:nvSpPr>
              <p:cNvPr id="491545" name="Rectangle 25"/>
              <p:cNvSpPr>
                <a:spLocks noChangeArrowheads="1"/>
              </p:cNvSpPr>
              <p:nvPr/>
            </p:nvSpPr>
            <p:spPr bwMode="auto">
              <a:xfrm>
                <a:off x="48" y="3990"/>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a:p>
            </p:txBody>
          </p:sp>
          <p:sp>
            <p:nvSpPr>
              <p:cNvPr id="491546" name="Rectangle 26"/>
              <p:cNvSpPr>
                <a:spLocks noChangeArrowheads="1"/>
              </p:cNvSpPr>
              <p:nvPr/>
            </p:nvSpPr>
            <p:spPr bwMode="auto">
              <a:xfrm>
                <a:off x="48" y="413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p>
            </p:txBody>
          </p:sp>
          <p:sp>
            <p:nvSpPr>
              <p:cNvPr id="491547" name="Rectangle 27"/>
              <p:cNvSpPr>
                <a:spLocks noChangeArrowheads="1"/>
              </p:cNvSpPr>
              <p:nvPr/>
            </p:nvSpPr>
            <p:spPr bwMode="auto">
              <a:xfrm>
                <a:off x="48" y="102"/>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a:p>
            </p:txBody>
          </p:sp>
          <p:sp>
            <p:nvSpPr>
              <p:cNvPr id="491548" name="Rectangle 28"/>
              <p:cNvSpPr>
                <a:spLocks noChangeArrowheads="1"/>
              </p:cNvSpPr>
              <p:nvPr/>
            </p:nvSpPr>
            <p:spPr bwMode="auto">
              <a:xfrm>
                <a:off x="48" y="246"/>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a:p>
            </p:txBody>
          </p:sp>
          <p:sp>
            <p:nvSpPr>
              <p:cNvPr id="491549" name="Rectangle 29"/>
              <p:cNvSpPr>
                <a:spLocks noChangeArrowheads="1"/>
              </p:cNvSpPr>
              <p:nvPr/>
            </p:nvSpPr>
            <p:spPr bwMode="auto">
              <a:xfrm>
                <a:off x="48" y="391"/>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a:p>
            </p:txBody>
          </p:sp>
          <p:sp>
            <p:nvSpPr>
              <p:cNvPr id="491550" name="Rectangle 30"/>
              <p:cNvSpPr>
                <a:spLocks noChangeArrowheads="1"/>
              </p:cNvSpPr>
              <p:nvPr/>
            </p:nvSpPr>
            <p:spPr bwMode="auto">
              <a:xfrm>
                <a:off x="48" y="535"/>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a:p>
            </p:txBody>
          </p:sp>
          <p:sp>
            <p:nvSpPr>
              <p:cNvPr id="491551" name="Rectangle 31"/>
              <p:cNvSpPr>
                <a:spLocks noChangeArrowheads="1"/>
              </p:cNvSpPr>
              <p:nvPr/>
            </p:nvSpPr>
            <p:spPr bwMode="auto">
              <a:xfrm>
                <a:off x="48" y="679"/>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a:p>
            </p:txBody>
          </p:sp>
          <p:sp>
            <p:nvSpPr>
              <p:cNvPr id="491552" name="Rectangle 32"/>
              <p:cNvSpPr>
                <a:spLocks noChangeArrowheads="1"/>
              </p:cNvSpPr>
              <p:nvPr/>
            </p:nvSpPr>
            <p:spPr bwMode="auto">
              <a:xfrm>
                <a:off x="48" y="82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p>
            </p:txBody>
          </p:sp>
          <p:sp>
            <p:nvSpPr>
              <p:cNvPr id="491553" name="Rectangle 33"/>
              <p:cNvSpPr>
                <a:spLocks noChangeArrowheads="1"/>
              </p:cNvSpPr>
              <p:nvPr/>
            </p:nvSpPr>
            <p:spPr bwMode="auto">
              <a:xfrm>
                <a:off x="48" y="968"/>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a:p>
            </p:txBody>
          </p:sp>
        </p:grpSp>
      </p:grpSp>
      <p:sp>
        <p:nvSpPr>
          <p:cNvPr id="13319"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491555" name="Rectangle 35"/>
          <p:cNvSpPr>
            <a:spLocks noGrp="1" noChangeArrowheads="1"/>
          </p:cNvSpPr>
          <p:nvPr>
            <p:ph type="body" idx="1"/>
          </p:nvPr>
        </p:nvSpPr>
        <p:spPr bwMode="auto">
          <a:xfrm>
            <a:off x="11430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91556" name="Rectangle 36"/>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a:lvl1pPr>
          </a:lstStyle>
          <a:p>
            <a:pPr>
              <a:defRPr/>
            </a:pPr>
            <a:endParaRPr lang="en-US"/>
          </a:p>
        </p:txBody>
      </p:sp>
      <p:sp>
        <p:nvSpPr>
          <p:cNvPr id="491557" name="Rectangle 37"/>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vl1pPr>
          </a:lstStyle>
          <a:p>
            <a:pPr>
              <a:defRPr/>
            </a:pPr>
            <a:endParaRPr lang="en-US"/>
          </a:p>
        </p:txBody>
      </p:sp>
      <p:sp>
        <p:nvSpPr>
          <p:cNvPr id="491558" name="Rectangle 38"/>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pPr>
              <a:defRPr/>
            </a:pPr>
            <a:fld id="{C85FC943-5134-4A49-8715-AF0C9ECFCD5C}" type="slidenum">
              <a:rPr lang="en-US"/>
              <a:pPr>
                <a:defRPr/>
              </a:pPr>
              <a:t>‹#›</a:t>
            </a:fld>
            <a:endParaRPr lang="en-US"/>
          </a:p>
        </p:txBody>
      </p:sp>
      <p:graphicFrame>
        <p:nvGraphicFramePr>
          <p:cNvPr id="13314" name="Object 39"/>
          <p:cNvGraphicFramePr>
            <a:graphicFrameLocks/>
          </p:cNvGraphicFramePr>
          <p:nvPr/>
        </p:nvGraphicFramePr>
        <p:xfrm>
          <a:off x="0" y="0"/>
          <a:ext cx="762000" cy="685800"/>
        </p:xfrm>
        <a:graphic>
          <a:graphicData uri="http://schemas.openxmlformats.org/presentationml/2006/ole">
            <mc:AlternateContent xmlns:mc="http://schemas.openxmlformats.org/markup-compatibility/2006">
              <mc:Choice xmlns:v="urn:schemas-microsoft-com:vml" Requires="v">
                <p:oleObj spid="_x0000_s13317" name="CorelDRAW" r:id="rId15" imgW="2793960" imgH="2793960" progId="">
                  <p:embed/>
                </p:oleObj>
              </mc:Choice>
              <mc:Fallback>
                <p:oleObj name="CorelDRAW" r:id="rId15" imgW="2793960" imgH="2793960" progId="">
                  <p:embed/>
                  <p:pic>
                    <p:nvPicPr>
                      <p:cNvPr id="0" name="Object 39"/>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762000" cy="685800"/>
                      </a:xfrm>
                      <a:prstGeom prst="rect">
                        <a:avLst/>
                      </a:prstGeom>
                      <a:noFill/>
                      <a:ln>
                        <a:noFill/>
                      </a:ln>
                      <a:effectLst/>
                      <a:extLst>
                        <a:ext uri="{909E8E84-426E-40DD-AFC4-6F175D3DCCD1}">
                          <a14:hiddenFill xmlns:a14="http://schemas.microsoft.com/office/drawing/2010/main">
                            <a:solidFill>
                              <a:srgbClr val="00CCCC"/>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107763" dir="13500000" algn="ctr" rotWithShape="0">
                                <a:srgbClr val="000000"/>
                              </a:outerShdw>
                            </a:effectLst>
                          </a14:hiddenEffects>
                        </a:ext>
                      </a:extLst>
                    </p:spPr>
                  </p:pic>
                </p:oleObj>
              </mc:Fallback>
            </mc:AlternateContent>
          </a:graphicData>
        </a:graphic>
      </p:graphicFrame>
      <p:sp>
        <p:nvSpPr>
          <p:cNvPr id="491560" name="Text Box 40"/>
          <p:cNvSpPr txBox="1">
            <a:spLocks noChangeArrowheads="1"/>
          </p:cNvSpPr>
          <p:nvPr/>
        </p:nvSpPr>
        <p:spPr bwMode="auto">
          <a:xfrm>
            <a:off x="0" y="0"/>
            <a:ext cx="9144000" cy="533400"/>
          </a:xfrm>
          <a:prstGeom prst="rect">
            <a:avLst/>
          </a:prstGeom>
          <a:noFill/>
          <a:ln w="12700">
            <a:noFill/>
            <a:miter lim="800000"/>
            <a:headEnd type="none" w="sm" len="sm"/>
            <a:tailEnd type="none" w="sm" len="sm"/>
          </a:ln>
          <a:effectLst/>
        </p:spPr>
        <p:txBody>
          <a:bodyPr>
            <a:spAutoFit/>
          </a:bodyPr>
          <a:lstStyle/>
          <a:p>
            <a:pPr algn="l">
              <a:spcBef>
                <a:spcPct val="50000"/>
              </a:spcBef>
              <a:defRPr/>
            </a:pPr>
            <a:r>
              <a:rPr lang="en-US" sz="2900"/>
              <a:t>         Weights &amp; Measures Administrative Hearing Officer</a:t>
            </a:r>
          </a:p>
        </p:txBody>
      </p:sp>
      <p:graphicFrame>
        <p:nvGraphicFramePr>
          <p:cNvPr id="13315" name="Object 41"/>
          <p:cNvGraphicFramePr>
            <a:graphicFrameLocks/>
          </p:cNvGraphicFramePr>
          <p:nvPr/>
        </p:nvGraphicFramePr>
        <p:xfrm>
          <a:off x="0" y="0"/>
          <a:ext cx="762000" cy="685800"/>
        </p:xfrm>
        <a:graphic>
          <a:graphicData uri="http://schemas.openxmlformats.org/presentationml/2006/ole">
            <mc:AlternateContent xmlns:mc="http://schemas.openxmlformats.org/markup-compatibility/2006">
              <mc:Choice xmlns:v="urn:schemas-microsoft-com:vml" Requires="v">
                <p:oleObj spid="_x0000_s13318" name="CorelDRAW" r:id="rId17" imgW="2793960" imgH="2793960" progId="">
                  <p:embed/>
                </p:oleObj>
              </mc:Choice>
              <mc:Fallback>
                <p:oleObj name="CorelDRAW" r:id="rId17" imgW="2793960" imgH="2793960" progId="">
                  <p:embed/>
                  <p:pic>
                    <p:nvPicPr>
                      <p:cNvPr id="0" name="Object 41"/>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762000" cy="685800"/>
                      </a:xfrm>
                      <a:prstGeom prst="rect">
                        <a:avLst/>
                      </a:prstGeom>
                      <a:noFill/>
                      <a:ln>
                        <a:noFill/>
                      </a:ln>
                      <a:effectLst/>
                      <a:extLst>
                        <a:ext uri="{909E8E84-426E-40DD-AFC4-6F175D3DCCD1}">
                          <a14:hiddenFill xmlns:a14="http://schemas.microsoft.com/office/drawing/2010/main">
                            <a:solidFill>
                              <a:srgbClr val="00CCCC"/>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107763" dir="13500000" algn="ctr" rotWithShape="0">
                                <a:srgbClr val="000000"/>
                              </a:outerShdw>
                            </a:effectLst>
                          </a14:hiddenEffects>
                        </a:ext>
                      </a:extLst>
                    </p:spPr>
                  </p:pic>
                </p:oleObj>
              </mc:Fallback>
            </mc:AlternateContent>
          </a:graphicData>
        </a:graphic>
      </p:graphicFrame>
      <p:sp>
        <p:nvSpPr>
          <p:cNvPr id="491562" name="Text Box 42"/>
          <p:cNvSpPr txBox="1">
            <a:spLocks noChangeArrowheads="1"/>
          </p:cNvSpPr>
          <p:nvPr/>
        </p:nvSpPr>
        <p:spPr bwMode="auto">
          <a:xfrm>
            <a:off x="0" y="0"/>
            <a:ext cx="9144000" cy="533400"/>
          </a:xfrm>
          <a:prstGeom prst="rect">
            <a:avLst/>
          </a:prstGeom>
          <a:noFill/>
          <a:ln w="12700">
            <a:noFill/>
            <a:miter lim="800000"/>
            <a:headEnd type="none" w="sm" len="sm"/>
            <a:tailEnd type="none" w="sm" len="sm"/>
          </a:ln>
          <a:effectLst/>
        </p:spPr>
        <p:txBody>
          <a:bodyPr>
            <a:spAutoFit/>
          </a:bodyPr>
          <a:lstStyle/>
          <a:p>
            <a:pPr algn="l">
              <a:spcBef>
                <a:spcPct val="50000"/>
              </a:spcBef>
              <a:defRPr/>
            </a:pPr>
            <a:r>
              <a:rPr lang="en-US" sz="2900"/>
              <a:t>         Weights &amp; Measures Administrative Hearing Officer</a:t>
            </a:r>
          </a:p>
        </p:txBody>
      </p:sp>
      <p:graphicFrame>
        <p:nvGraphicFramePr>
          <p:cNvPr id="13316" name="Object 43"/>
          <p:cNvGraphicFramePr>
            <a:graphicFrameLocks/>
          </p:cNvGraphicFramePr>
          <p:nvPr/>
        </p:nvGraphicFramePr>
        <p:xfrm>
          <a:off x="0" y="0"/>
          <a:ext cx="762000" cy="685800"/>
        </p:xfrm>
        <a:graphic>
          <a:graphicData uri="http://schemas.openxmlformats.org/presentationml/2006/ole">
            <mc:AlternateContent xmlns:mc="http://schemas.openxmlformats.org/markup-compatibility/2006">
              <mc:Choice xmlns:v="urn:schemas-microsoft-com:vml" Requires="v">
                <p:oleObj spid="_x0000_s13319" name="CorelDRAW" r:id="rId18" imgW="2793960" imgH="2793960" progId="">
                  <p:embed/>
                </p:oleObj>
              </mc:Choice>
              <mc:Fallback>
                <p:oleObj name="CorelDRAW" r:id="rId18" imgW="2793960" imgH="2793960" progId="">
                  <p:embed/>
                  <p:pic>
                    <p:nvPicPr>
                      <p:cNvPr id="0" name="Object 43"/>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762000" cy="685800"/>
                      </a:xfrm>
                      <a:prstGeom prst="rect">
                        <a:avLst/>
                      </a:prstGeom>
                      <a:noFill/>
                      <a:ln>
                        <a:noFill/>
                      </a:ln>
                      <a:effectLst/>
                      <a:extLst>
                        <a:ext uri="{909E8E84-426E-40DD-AFC4-6F175D3DCCD1}">
                          <a14:hiddenFill xmlns:a14="http://schemas.microsoft.com/office/drawing/2010/main">
                            <a:solidFill>
                              <a:srgbClr val="00CCCC"/>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107763" dir="13500000" algn="ctr" rotWithShape="0">
                                <a:srgbClr val="000000"/>
                              </a:outerShdw>
                            </a:effectLst>
                          </a14:hiddenEffects>
                        </a:ext>
                      </a:extLst>
                    </p:spPr>
                  </p:pic>
                </p:oleObj>
              </mc:Fallback>
            </mc:AlternateContent>
          </a:graphicData>
        </a:graphic>
      </p:graphicFrame>
      <p:sp>
        <p:nvSpPr>
          <p:cNvPr id="491564" name="Text Box 44"/>
          <p:cNvSpPr txBox="1">
            <a:spLocks noChangeArrowheads="1"/>
          </p:cNvSpPr>
          <p:nvPr userDrawn="1"/>
        </p:nvSpPr>
        <p:spPr bwMode="auto">
          <a:xfrm>
            <a:off x="0" y="0"/>
            <a:ext cx="9144000" cy="533400"/>
          </a:xfrm>
          <a:prstGeom prst="rect">
            <a:avLst/>
          </a:prstGeom>
          <a:noFill/>
          <a:ln w="12700">
            <a:noFill/>
            <a:miter lim="800000"/>
            <a:headEnd type="none" w="sm" len="sm"/>
            <a:tailEnd type="none" w="sm" len="sm"/>
          </a:ln>
          <a:effectLst/>
        </p:spPr>
        <p:txBody>
          <a:bodyPr>
            <a:spAutoFit/>
          </a:bodyPr>
          <a:lstStyle/>
          <a:p>
            <a:pPr algn="l">
              <a:spcBef>
                <a:spcPct val="50000"/>
              </a:spcBef>
              <a:defRPr/>
            </a:pPr>
            <a:r>
              <a:rPr lang="en-US" sz="2900"/>
              <a:t>         Weights &amp; Measures Administrative Hearing Officer</a:t>
            </a:r>
          </a:p>
        </p:txBody>
      </p:sp>
    </p:spTree>
  </p:cSld>
  <p:clrMap bg1="dk2" tx1="lt1" bg2="dk1" tx2="lt2" accent1="accent1" accent2="accent2" accent3="accent3" accent4="accent4" accent5="accent5" accent6="accent6" hlink="hlink" folHlink="folHlink"/>
  <p:sldLayoutIdLst>
    <p:sldLayoutId id="2147484595" r:id="rId1"/>
    <p:sldLayoutId id="2147484580" r:id="rId2"/>
    <p:sldLayoutId id="2147484581" r:id="rId3"/>
    <p:sldLayoutId id="2147484582" r:id="rId4"/>
    <p:sldLayoutId id="2147484583" r:id="rId5"/>
    <p:sldLayoutId id="2147484584" r:id="rId6"/>
    <p:sldLayoutId id="2147484585" r:id="rId7"/>
    <p:sldLayoutId id="2147484586" r:id="rId8"/>
    <p:sldLayoutId id="2147484587" r:id="rId9"/>
    <p:sldLayoutId id="2147484588" r:id="rId10"/>
    <p:sldLayoutId id="2147484589" r:id="rId11"/>
    <p:sldLayoutId id="2147484590" r:id="rId12"/>
  </p:sldLayoutIdLst>
  <p:transition>
    <p:pull dir="rd"/>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Char char="•"/>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Char char="•"/>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32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Char char="•"/>
        <a:defRPr sz="32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Char char="•"/>
        <a:defRPr sz="32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Char char="•"/>
        <a:defRPr sz="32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0.xml"/><Relationship Id="rId1" Type="http://schemas.openxmlformats.org/officeDocument/2006/relationships/slideLayout" Target="../slideLayouts/slideLayout10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6.xml"/></Relationships>
</file>

<file path=ppt/slides/_rels/slide1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6.xml"/><Relationship Id="rId1" Type="http://schemas.openxmlformats.org/officeDocument/2006/relationships/slideLayout" Target="../slideLayouts/slideLayout106.xml"/></Relationships>
</file>

<file path=ppt/slides/_rels/slide1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7.xml"/><Relationship Id="rId1" Type="http://schemas.openxmlformats.org/officeDocument/2006/relationships/slideLayout" Target="../slideLayouts/slideLayout10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1.xml"/><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33.xml"/><Relationship Id="rId1" Type="http://schemas.openxmlformats.org/officeDocument/2006/relationships/slideLayout" Target="../slideLayouts/slideLayout47.xml"/></Relationships>
</file>

<file path=ppt/slides/_rels/slide3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34.xml"/><Relationship Id="rId1" Type="http://schemas.openxmlformats.org/officeDocument/2006/relationships/slideLayout" Target="../slideLayouts/slideLayout4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0.xml"/></Relationships>
</file>

<file path=ppt/slides/_rels/slide39.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39.xml"/><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0.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5.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5.xml"/></Relationships>
</file>

<file path=ppt/slides/_rels/slide51.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8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p:cNvSpPr>
            <a:spLocks noGrp="1" noChangeArrowheads="1"/>
          </p:cNvSpPr>
          <p:nvPr>
            <p:ph type="ctrTitle"/>
          </p:nvPr>
        </p:nvSpPr>
        <p:spPr>
          <a:xfrm>
            <a:off x="228600" y="1981200"/>
            <a:ext cx="8610600" cy="3124200"/>
          </a:xfrm>
          <a:effectLst>
            <a:outerShdw dist="35921" dir="2700000" algn="ctr" rotWithShape="0">
              <a:srgbClr val="000000"/>
            </a:outerShdw>
          </a:effectLst>
        </p:spPr>
        <p:txBody>
          <a:bodyPr/>
          <a:lstStyle/>
          <a:p>
            <a:pPr eaLnBrk="1" hangingPunct="1">
              <a:defRPr/>
            </a:pPr>
            <a:r>
              <a:rPr lang="en-US" sz="4800" b="1" dirty="0" smtClean="0">
                <a:solidFill>
                  <a:srgbClr val="FFFF00"/>
                </a:solidFill>
              </a:rPr>
              <a:t>Weights &amp; Measures </a:t>
            </a:r>
            <a:br>
              <a:rPr lang="en-US" sz="4800" b="1" dirty="0" smtClean="0">
                <a:solidFill>
                  <a:srgbClr val="FFFF00"/>
                </a:solidFill>
              </a:rPr>
            </a:br>
            <a:r>
              <a:rPr lang="en-US" sz="4800" b="1" dirty="0" smtClean="0">
                <a:solidFill>
                  <a:srgbClr val="FFFF00"/>
                </a:solidFill>
              </a:rPr>
              <a:t/>
            </a:r>
            <a:br>
              <a:rPr lang="en-US" sz="4800" b="1" dirty="0" smtClean="0">
                <a:solidFill>
                  <a:srgbClr val="FFFF00"/>
                </a:solidFill>
              </a:rPr>
            </a:br>
            <a:r>
              <a:rPr lang="en-US" sz="4800" b="1" dirty="0" smtClean="0">
                <a:solidFill>
                  <a:srgbClr val="FFFF00"/>
                </a:solidFill>
              </a:rPr>
              <a:t>Administrative Civil Penalty</a:t>
            </a:r>
            <a:br>
              <a:rPr lang="en-US" sz="4800" b="1" dirty="0" smtClean="0">
                <a:solidFill>
                  <a:srgbClr val="FFFF00"/>
                </a:solidFill>
              </a:rPr>
            </a:br>
            <a:r>
              <a:rPr lang="en-US" sz="4800" b="1" dirty="0" smtClean="0">
                <a:solidFill>
                  <a:srgbClr val="FFFF00"/>
                </a:solidFill>
              </a:rPr>
              <a:t/>
            </a:r>
            <a:br>
              <a:rPr lang="en-US" sz="4800" b="1" dirty="0" smtClean="0">
                <a:solidFill>
                  <a:srgbClr val="FFFF00"/>
                </a:solidFill>
              </a:rPr>
            </a:br>
            <a:r>
              <a:rPr lang="en-US" sz="4800" b="1" dirty="0" smtClean="0">
                <a:solidFill>
                  <a:srgbClr val="FFFF00"/>
                </a:solidFill>
              </a:rPr>
              <a:t>Hearing Officer Training</a:t>
            </a:r>
          </a:p>
        </p:txBody>
      </p:sp>
    </p:spTree>
  </p:cSld>
  <p:clrMapOvr>
    <a:masterClrMapping/>
  </p:clrMapOvr>
  <p:transition>
    <p:pull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ChangeArrowheads="1"/>
          </p:cNvSpPr>
          <p:nvPr>
            <p:ph type="title"/>
          </p:nvPr>
        </p:nvSpPr>
        <p:spPr>
          <a:xfrm>
            <a:off x="685800" y="457200"/>
            <a:ext cx="7772400" cy="1143000"/>
          </a:xfrm>
          <a:effectLst>
            <a:outerShdw dist="35921" dir="2700000" algn="ctr" rotWithShape="0">
              <a:srgbClr val="000000"/>
            </a:outerShdw>
          </a:effectLst>
        </p:spPr>
        <p:txBody>
          <a:bodyPr/>
          <a:lstStyle/>
          <a:p>
            <a:pPr>
              <a:defRPr/>
            </a:pPr>
            <a:r>
              <a:rPr lang="en-US" b="1" u="sng" smtClean="0">
                <a:solidFill>
                  <a:srgbClr val="66FF33"/>
                </a:solidFill>
              </a:rPr>
              <a:t>Evidence</a:t>
            </a:r>
          </a:p>
        </p:txBody>
      </p:sp>
      <p:sp>
        <p:nvSpPr>
          <p:cNvPr id="476163" name="Rectangle 3"/>
          <p:cNvSpPr>
            <a:spLocks noGrp="1" noChangeArrowheads="1"/>
          </p:cNvSpPr>
          <p:nvPr>
            <p:ph type="body" sz="half" idx="1"/>
          </p:nvPr>
        </p:nvSpPr>
        <p:spPr>
          <a:xfrm>
            <a:off x="990600" y="2327275"/>
            <a:ext cx="5038725" cy="3736975"/>
          </a:xfrm>
        </p:spPr>
        <p:txBody>
          <a:bodyPr/>
          <a:lstStyle/>
          <a:p>
            <a:pPr>
              <a:buFontTx/>
              <a:buNone/>
              <a:defRPr/>
            </a:pPr>
            <a:r>
              <a:rPr lang="en-US" sz="4000" b="1" i="1" smtClean="0"/>
              <a:t>  Testimony, writings, material objects, or other things presented to prove the existence or non existence of a fact</a:t>
            </a:r>
          </a:p>
        </p:txBody>
      </p:sp>
      <p:pic>
        <p:nvPicPr>
          <p:cNvPr id="29700" name="Picture 4" descr="MCj02869570000[1]"/>
          <p:cNvPicPr>
            <a:picLocks noGrp="1" noChangeAspect="1" noChangeArrowheads="1"/>
          </p:cNvPicPr>
          <p:nvPr>
            <p:ph sz="half" idx="2"/>
          </p:nvPr>
        </p:nvPicPr>
        <p:blipFill>
          <a:blip r:embed="rId3" cstate="print"/>
          <a:srcRect/>
          <a:stretch>
            <a:fillRect/>
          </a:stretch>
        </p:blipFill>
        <p:spPr>
          <a:xfrm>
            <a:off x="5965825" y="2641600"/>
            <a:ext cx="3178175" cy="2768600"/>
          </a:xfrm>
          <a:noFill/>
        </p:spPr>
      </p:pic>
    </p:spTree>
  </p:cSld>
  <p:clrMapOvr>
    <a:masterClrMapping/>
  </p:clrMapOvr>
  <p:transition>
    <p:pull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2"/>
          <p:cNvSpPr>
            <a:spLocks noGrp="1" noChangeArrowheads="1"/>
          </p:cNvSpPr>
          <p:nvPr>
            <p:ph type="title"/>
          </p:nvPr>
        </p:nvSpPr>
        <p:spPr>
          <a:xfrm>
            <a:off x="685800" y="381000"/>
            <a:ext cx="7772400" cy="1143000"/>
          </a:xfrm>
          <a:effectLst>
            <a:outerShdw dist="35921" dir="2700000" algn="ctr" rotWithShape="0">
              <a:srgbClr val="000000"/>
            </a:outerShdw>
          </a:effectLst>
        </p:spPr>
        <p:txBody>
          <a:bodyPr/>
          <a:lstStyle/>
          <a:p>
            <a:pPr>
              <a:defRPr/>
            </a:pPr>
            <a:r>
              <a:rPr lang="en-US" b="1" u="sng" smtClean="0">
                <a:solidFill>
                  <a:srgbClr val="66FF33"/>
                </a:solidFill>
              </a:rPr>
              <a:t>Evidence</a:t>
            </a:r>
          </a:p>
        </p:txBody>
      </p:sp>
      <p:sp>
        <p:nvSpPr>
          <p:cNvPr id="477187" name="Rectangle 3"/>
          <p:cNvSpPr>
            <a:spLocks noGrp="1" noChangeArrowheads="1"/>
          </p:cNvSpPr>
          <p:nvPr>
            <p:ph type="body" idx="1"/>
          </p:nvPr>
        </p:nvSpPr>
        <p:spPr>
          <a:xfrm>
            <a:off x="762000" y="2743200"/>
            <a:ext cx="8382000" cy="4114800"/>
          </a:xfrm>
        </p:spPr>
        <p:txBody>
          <a:bodyPr/>
          <a:lstStyle/>
          <a:p>
            <a:pPr>
              <a:buFontTx/>
              <a:buNone/>
              <a:defRPr/>
            </a:pPr>
            <a:r>
              <a:rPr lang="en-US" sz="4000" b="1" i="1" smtClean="0">
                <a:solidFill>
                  <a:srgbClr val="00FF00"/>
                </a:solidFill>
              </a:rPr>
              <a:t>  </a:t>
            </a:r>
            <a:r>
              <a:rPr lang="en-US" sz="4000" b="1" smtClean="0">
                <a:solidFill>
                  <a:srgbClr val="00FF00"/>
                </a:solidFill>
              </a:rPr>
              <a:t>1)</a:t>
            </a:r>
            <a:r>
              <a:rPr lang="en-US" sz="4000" b="1" smtClean="0">
                <a:solidFill>
                  <a:schemeClr val="tx2"/>
                </a:solidFill>
              </a:rPr>
              <a:t> </a:t>
            </a:r>
            <a:r>
              <a:rPr lang="en-US" sz="4000" b="1" smtClean="0">
                <a:solidFill>
                  <a:srgbClr val="FFFF00"/>
                </a:solidFill>
              </a:rPr>
              <a:t> </a:t>
            </a:r>
            <a:r>
              <a:rPr lang="en-US" sz="4000" b="1" u="sng" smtClean="0">
                <a:solidFill>
                  <a:srgbClr val="FFFF00"/>
                </a:solidFill>
              </a:rPr>
              <a:t>Direct evidence</a:t>
            </a:r>
            <a:r>
              <a:rPr lang="en-US" sz="4000" b="1" smtClean="0">
                <a:solidFill>
                  <a:srgbClr val="FFFF00"/>
                </a:solidFill>
              </a:rPr>
              <a:t> – </a:t>
            </a:r>
            <a:r>
              <a:rPr lang="en-US" sz="4000" b="1" smtClean="0"/>
              <a:t>shows the existence of facts by the witness’ knowledge derived from his / her five senses – the witness’ testimony</a:t>
            </a:r>
            <a:endParaRPr lang="en-US" sz="4000" b="1" i="1" smtClean="0"/>
          </a:p>
        </p:txBody>
      </p:sp>
      <p:sp>
        <p:nvSpPr>
          <p:cNvPr id="477188" name="Text Box 4"/>
          <p:cNvSpPr txBox="1">
            <a:spLocks noChangeArrowheads="1"/>
          </p:cNvSpPr>
          <p:nvPr/>
        </p:nvSpPr>
        <p:spPr bwMode="auto">
          <a:xfrm>
            <a:off x="990600" y="1828800"/>
            <a:ext cx="8153400" cy="701675"/>
          </a:xfrm>
          <a:prstGeom prst="rect">
            <a:avLst/>
          </a:prstGeom>
          <a:noFill/>
          <a:ln w="12700">
            <a:noFill/>
            <a:miter lim="800000"/>
            <a:headEnd type="none" w="sm" len="sm"/>
            <a:tailEnd type="none" w="sm" len="sm"/>
          </a:ln>
          <a:effectLst/>
        </p:spPr>
        <p:txBody>
          <a:bodyPr>
            <a:spAutoFit/>
          </a:bodyPr>
          <a:lstStyle/>
          <a:p>
            <a:pPr algn="l">
              <a:spcBef>
                <a:spcPct val="50000"/>
              </a:spcBef>
              <a:defRPr/>
            </a:pPr>
            <a:r>
              <a:rPr lang="en-US" sz="4000" b="1">
                <a:effectLst>
                  <a:outerShdw blurRad="38100" dist="38100" dir="2700000" algn="tl">
                    <a:srgbClr val="000000"/>
                  </a:outerShdw>
                </a:effectLst>
              </a:rPr>
              <a:t>Types of evidence </a:t>
            </a:r>
          </a:p>
        </p:txBody>
      </p:sp>
    </p:spTree>
  </p:cSld>
  <p:clrMapOvr>
    <a:masterClrMapping/>
  </p:clrMapOvr>
  <p:transition>
    <p:pull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Grp="1" noChangeArrowheads="1"/>
          </p:cNvSpPr>
          <p:nvPr>
            <p:ph type="title"/>
          </p:nvPr>
        </p:nvSpPr>
        <p:spPr>
          <a:xfrm>
            <a:off x="685800" y="381000"/>
            <a:ext cx="7772400" cy="1143000"/>
          </a:xfrm>
          <a:effectLst>
            <a:outerShdw dist="35921" dir="2700000" algn="ctr" rotWithShape="0">
              <a:srgbClr val="000000"/>
            </a:outerShdw>
          </a:effectLst>
        </p:spPr>
        <p:txBody>
          <a:bodyPr/>
          <a:lstStyle/>
          <a:p>
            <a:pPr>
              <a:defRPr/>
            </a:pPr>
            <a:r>
              <a:rPr lang="en-US" b="1" u="sng" smtClean="0">
                <a:solidFill>
                  <a:srgbClr val="66FF33"/>
                </a:solidFill>
              </a:rPr>
              <a:t>Evidence</a:t>
            </a:r>
          </a:p>
        </p:txBody>
      </p:sp>
      <p:sp>
        <p:nvSpPr>
          <p:cNvPr id="478211" name="Rectangle 3"/>
          <p:cNvSpPr>
            <a:spLocks noGrp="1" noChangeArrowheads="1"/>
          </p:cNvSpPr>
          <p:nvPr>
            <p:ph type="body" idx="1"/>
          </p:nvPr>
        </p:nvSpPr>
        <p:spPr>
          <a:xfrm>
            <a:off x="762000" y="2743200"/>
            <a:ext cx="8382000" cy="4114800"/>
          </a:xfrm>
        </p:spPr>
        <p:txBody>
          <a:bodyPr/>
          <a:lstStyle/>
          <a:p>
            <a:pPr>
              <a:buFontTx/>
              <a:buNone/>
              <a:defRPr/>
            </a:pPr>
            <a:r>
              <a:rPr lang="en-US" sz="4000" b="1" i="1" smtClean="0">
                <a:solidFill>
                  <a:srgbClr val="00FF00"/>
                </a:solidFill>
              </a:rPr>
              <a:t>  </a:t>
            </a:r>
            <a:r>
              <a:rPr lang="en-US" sz="4000" b="1" smtClean="0">
                <a:solidFill>
                  <a:srgbClr val="00FF00"/>
                </a:solidFill>
              </a:rPr>
              <a:t>2)</a:t>
            </a:r>
            <a:r>
              <a:rPr lang="en-US" sz="4000" b="1" smtClean="0">
                <a:solidFill>
                  <a:schemeClr val="tx2"/>
                </a:solidFill>
              </a:rPr>
              <a:t> </a:t>
            </a:r>
            <a:r>
              <a:rPr lang="en-US" sz="4000" b="1" smtClean="0">
                <a:solidFill>
                  <a:srgbClr val="FFFF00"/>
                </a:solidFill>
              </a:rPr>
              <a:t> </a:t>
            </a:r>
            <a:r>
              <a:rPr lang="en-US" sz="4000" b="1" u="sng" smtClean="0">
                <a:solidFill>
                  <a:srgbClr val="FFFF00"/>
                </a:solidFill>
              </a:rPr>
              <a:t>Real evidence</a:t>
            </a:r>
            <a:r>
              <a:rPr lang="en-US" sz="4000" b="1" smtClean="0">
                <a:solidFill>
                  <a:srgbClr val="FFFF00"/>
                </a:solidFill>
              </a:rPr>
              <a:t> – </a:t>
            </a:r>
            <a:r>
              <a:rPr lang="en-US" sz="4000" b="1" smtClean="0"/>
              <a:t>objects that speak for themselves and do not require explanation – physical things</a:t>
            </a:r>
            <a:endParaRPr lang="en-US" sz="4000" b="1" i="1" smtClean="0"/>
          </a:p>
        </p:txBody>
      </p:sp>
      <p:sp>
        <p:nvSpPr>
          <p:cNvPr id="478212" name="Text Box 4"/>
          <p:cNvSpPr txBox="1">
            <a:spLocks noChangeArrowheads="1"/>
          </p:cNvSpPr>
          <p:nvPr/>
        </p:nvSpPr>
        <p:spPr bwMode="auto">
          <a:xfrm>
            <a:off x="990600" y="1828800"/>
            <a:ext cx="8153400" cy="701675"/>
          </a:xfrm>
          <a:prstGeom prst="rect">
            <a:avLst/>
          </a:prstGeom>
          <a:noFill/>
          <a:ln w="12700">
            <a:noFill/>
            <a:miter lim="800000"/>
            <a:headEnd type="none" w="sm" len="sm"/>
            <a:tailEnd type="none" w="sm" len="sm"/>
          </a:ln>
          <a:effectLst/>
        </p:spPr>
        <p:txBody>
          <a:bodyPr>
            <a:spAutoFit/>
          </a:bodyPr>
          <a:lstStyle/>
          <a:p>
            <a:pPr algn="l">
              <a:spcBef>
                <a:spcPct val="50000"/>
              </a:spcBef>
              <a:defRPr/>
            </a:pPr>
            <a:r>
              <a:rPr lang="en-US" sz="4000" b="1">
                <a:effectLst>
                  <a:outerShdw blurRad="38100" dist="38100" dir="2700000" algn="tl">
                    <a:srgbClr val="000000"/>
                  </a:outerShdw>
                </a:effectLst>
              </a:rPr>
              <a:t>Types of evidence </a:t>
            </a:r>
          </a:p>
        </p:txBody>
      </p:sp>
    </p:spTree>
  </p:cSld>
  <p:clrMapOvr>
    <a:masterClrMapping/>
  </p:clrMapOvr>
  <p:transition>
    <p:pull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p:cNvSpPr>
            <a:spLocks noGrp="1" noChangeArrowheads="1"/>
          </p:cNvSpPr>
          <p:nvPr>
            <p:ph type="title"/>
          </p:nvPr>
        </p:nvSpPr>
        <p:spPr>
          <a:xfrm>
            <a:off x="685800" y="304800"/>
            <a:ext cx="7772400" cy="1143000"/>
          </a:xfrm>
          <a:effectLst>
            <a:outerShdw dist="35921" dir="2700000" algn="ctr" rotWithShape="0">
              <a:srgbClr val="000000"/>
            </a:outerShdw>
          </a:effectLst>
        </p:spPr>
        <p:txBody>
          <a:bodyPr/>
          <a:lstStyle/>
          <a:p>
            <a:pPr>
              <a:defRPr/>
            </a:pPr>
            <a:r>
              <a:rPr lang="en-US" b="1" u="sng" smtClean="0">
                <a:solidFill>
                  <a:srgbClr val="66FF33"/>
                </a:solidFill>
              </a:rPr>
              <a:t>Evidence</a:t>
            </a:r>
          </a:p>
        </p:txBody>
      </p:sp>
      <p:sp>
        <p:nvSpPr>
          <p:cNvPr id="479235" name="Rectangle 3"/>
          <p:cNvSpPr>
            <a:spLocks noGrp="1" noChangeArrowheads="1"/>
          </p:cNvSpPr>
          <p:nvPr>
            <p:ph type="body" idx="1"/>
          </p:nvPr>
        </p:nvSpPr>
        <p:spPr>
          <a:xfrm>
            <a:off x="762000" y="2743200"/>
            <a:ext cx="8382000" cy="4114800"/>
          </a:xfrm>
        </p:spPr>
        <p:txBody>
          <a:bodyPr/>
          <a:lstStyle/>
          <a:p>
            <a:pPr>
              <a:buFontTx/>
              <a:buNone/>
              <a:defRPr/>
            </a:pPr>
            <a:r>
              <a:rPr lang="en-US" sz="4000" b="1" i="1" smtClean="0">
                <a:solidFill>
                  <a:schemeClr val="tx2"/>
                </a:solidFill>
              </a:rPr>
              <a:t>  </a:t>
            </a:r>
            <a:r>
              <a:rPr lang="en-US" sz="4000" b="1" smtClean="0">
                <a:solidFill>
                  <a:srgbClr val="00FF00"/>
                </a:solidFill>
              </a:rPr>
              <a:t>3)</a:t>
            </a:r>
            <a:r>
              <a:rPr lang="en-US" sz="4000" b="1" smtClean="0">
                <a:solidFill>
                  <a:srgbClr val="FFFF00"/>
                </a:solidFill>
              </a:rPr>
              <a:t>  </a:t>
            </a:r>
            <a:r>
              <a:rPr lang="en-US" sz="4000" b="1" u="sng" smtClean="0">
                <a:solidFill>
                  <a:srgbClr val="FFFF00"/>
                </a:solidFill>
              </a:rPr>
              <a:t>Circumstantial evidence</a:t>
            </a:r>
            <a:r>
              <a:rPr lang="en-US" sz="4000" b="1" smtClean="0">
                <a:solidFill>
                  <a:srgbClr val="FFFF00"/>
                </a:solidFill>
              </a:rPr>
              <a:t> – </a:t>
            </a:r>
            <a:r>
              <a:rPr lang="en-US" sz="4000" b="1" smtClean="0"/>
              <a:t>does not directly prove a fact, but establishes facts that tend to prove certain elements of the case</a:t>
            </a:r>
            <a:endParaRPr lang="en-US" sz="4000" b="1" i="1" smtClean="0"/>
          </a:p>
        </p:txBody>
      </p:sp>
      <p:sp>
        <p:nvSpPr>
          <p:cNvPr id="479236" name="Text Box 4"/>
          <p:cNvSpPr txBox="1">
            <a:spLocks noChangeArrowheads="1"/>
          </p:cNvSpPr>
          <p:nvPr/>
        </p:nvSpPr>
        <p:spPr bwMode="auto">
          <a:xfrm>
            <a:off x="990600" y="1828800"/>
            <a:ext cx="8153400" cy="701675"/>
          </a:xfrm>
          <a:prstGeom prst="rect">
            <a:avLst/>
          </a:prstGeom>
          <a:noFill/>
          <a:ln w="12700">
            <a:noFill/>
            <a:miter lim="800000"/>
            <a:headEnd type="none" w="sm" len="sm"/>
            <a:tailEnd type="none" w="sm" len="sm"/>
          </a:ln>
          <a:effectLst/>
        </p:spPr>
        <p:txBody>
          <a:bodyPr>
            <a:spAutoFit/>
          </a:bodyPr>
          <a:lstStyle/>
          <a:p>
            <a:pPr algn="l">
              <a:spcBef>
                <a:spcPct val="50000"/>
              </a:spcBef>
              <a:defRPr/>
            </a:pPr>
            <a:r>
              <a:rPr lang="en-US" sz="4000" b="1">
                <a:effectLst>
                  <a:outerShdw blurRad="38100" dist="38100" dir="2700000" algn="tl">
                    <a:srgbClr val="000000"/>
                  </a:outerShdw>
                </a:effectLst>
              </a:rPr>
              <a:t>Types of evidence </a:t>
            </a:r>
          </a:p>
        </p:txBody>
      </p:sp>
    </p:spTree>
  </p:cSld>
  <p:clrMapOvr>
    <a:masterClrMapping/>
  </p:clrMapOvr>
  <p:transition>
    <p:pull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2"/>
          <p:cNvSpPr>
            <a:spLocks noGrp="1" noChangeArrowheads="1"/>
          </p:cNvSpPr>
          <p:nvPr>
            <p:ph type="title"/>
          </p:nvPr>
        </p:nvSpPr>
        <p:spPr>
          <a:xfrm>
            <a:off x="685800" y="304800"/>
            <a:ext cx="7772400" cy="1143000"/>
          </a:xfrm>
          <a:effectLst>
            <a:outerShdw dist="35921" dir="2700000" algn="ctr" rotWithShape="0">
              <a:srgbClr val="000000"/>
            </a:outerShdw>
          </a:effectLst>
        </p:spPr>
        <p:txBody>
          <a:bodyPr/>
          <a:lstStyle/>
          <a:p>
            <a:pPr>
              <a:defRPr/>
            </a:pPr>
            <a:r>
              <a:rPr lang="en-US" b="1" u="sng" smtClean="0">
                <a:solidFill>
                  <a:srgbClr val="66FF33"/>
                </a:solidFill>
              </a:rPr>
              <a:t>Evidence</a:t>
            </a:r>
          </a:p>
        </p:txBody>
      </p:sp>
      <p:sp>
        <p:nvSpPr>
          <p:cNvPr id="560131" name="Rectangle 3"/>
          <p:cNvSpPr>
            <a:spLocks noGrp="1" noChangeArrowheads="1"/>
          </p:cNvSpPr>
          <p:nvPr>
            <p:ph type="body" idx="1"/>
          </p:nvPr>
        </p:nvSpPr>
        <p:spPr>
          <a:xfrm>
            <a:off x="762000" y="2743200"/>
            <a:ext cx="8382000" cy="4114800"/>
          </a:xfrm>
        </p:spPr>
        <p:txBody>
          <a:bodyPr/>
          <a:lstStyle/>
          <a:p>
            <a:pPr>
              <a:buFontTx/>
              <a:buNone/>
              <a:defRPr/>
            </a:pPr>
            <a:r>
              <a:rPr lang="en-US" sz="4000" b="1" i="1" smtClean="0">
                <a:solidFill>
                  <a:schemeClr val="tx2"/>
                </a:solidFill>
              </a:rPr>
              <a:t>  4</a:t>
            </a:r>
            <a:r>
              <a:rPr lang="en-US" sz="4000" b="1" smtClean="0">
                <a:solidFill>
                  <a:srgbClr val="00FF00"/>
                </a:solidFill>
              </a:rPr>
              <a:t>)</a:t>
            </a:r>
            <a:r>
              <a:rPr lang="en-US" sz="4000" b="1" smtClean="0">
                <a:solidFill>
                  <a:srgbClr val="FFFF00"/>
                </a:solidFill>
              </a:rPr>
              <a:t>  </a:t>
            </a:r>
            <a:r>
              <a:rPr lang="en-US" sz="4000" b="1" u="sng" smtClean="0">
                <a:solidFill>
                  <a:srgbClr val="FFFF00"/>
                </a:solidFill>
              </a:rPr>
              <a:t>Hearsay evidence</a:t>
            </a:r>
            <a:r>
              <a:rPr lang="en-US" sz="4000" b="1" smtClean="0">
                <a:solidFill>
                  <a:srgbClr val="FFFF00"/>
                </a:solidFill>
              </a:rPr>
              <a:t> – </a:t>
            </a:r>
            <a:r>
              <a:rPr lang="en-US" sz="4000" b="1" smtClean="0"/>
              <a:t>second hand evidence based on the statement of someone else who may have observed the violation</a:t>
            </a:r>
            <a:endParaRPr lang="en-US" sz="4000" b="1" i="1" smtClean="0"/>
          </a:p>
        </p:txBody>
      </p:sp>
      <p:sp>
        <p:nvSpPr>
          <p:cNvPr id="560132" name="Text Box 4"/>
          <p:cNvSpPr txBox="1">
            <a:spLocks noChangeArrowheads="1"/>
          </p:cNvSpPr>
          <p:nvPr/>
        </p:nvSpPr>
        <p:spPr bwMode="auto">
          <a:xfrm>
            <a:off x="990600" y="1828800"/>
            <a:ext cx="8153400" cy="701675"/>
          </a:xfrm>
          <a:prstGeom prst="rect">
            <a:avLst/>
          </a:prstGeom>
          <a:noFill/>
          <a:ln w="12700">
            <a:noFill/>
            <a:miter lim="800000"/>
            <a:headEnd type="none" w="sm" len="sm"/>
            <a:tailEnd type="none" w="sm" len="sm"/>
          </a:ln>
          <a:effectLst/>
        </p:spPr>
        <p:txBody>
          <a:bodyPr>
            <a:spAutoFit/>
          </a:bodyPr>
          <a:lstStyle/>
          <a:p>
            <a:pPr algn="l">
              <a:spcBef>
                <a:spcPct val="50000"/>
              </a:spcBef>
              <a:defRPr/>
            </a:pPr>
            <a:r>
              <a:rPr lang="en-US" sz="4000" b="1">
                <a:effectLst>
                  <a:outerShdw blurRad="38100" dist="38100" dir="2700000" algn="tl">
                    <a:srgbClr val="000000"/>
                  </a:outerShdw>
                </a:effectLst>
              </a:rPr>
              <a:t>Types of evidence </a:t>
            </a:r>
          </a:p>
        </p:txBody>
      </p:sp>
    </p:spTree>
  </p:cSld>
  <p:clrMapOvr>
    <a:masterClrMapping/>
  </p:clrMapOvr>
  <p:transition>
    <p:pull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2"/>
          <p:cNvSpPr>
            <a:spLocks noGrp="1" noChangeArrowheads="1"/>
          </p:cNvSpPr>
          <p:nvPr>
            <p:ph type="title"/>
          </p:nvPr>
        </p:nvSpPr>
        <p:spPr>
          <a:xfrm>
            <a:off x="685800" y="304800"/>
            <a:ext cx="7772400" cy="1143000"/>
          </a:xfrm>
          <a:effectLst>
            <a:outerShdw dist="35921" dir="2700000" algn="ctr" rotWithShape="0">
              <a:srgbClr val="000000"/>
            </a:outerShdw>
          </a:effectLst>
        </p:spPr>
        <p:txBody>
          <a:bodyPr/>
          <a:lstStyle/>
          <a:p>
            <a:pPr>
              <a:defRPr/>
            </a:pPr>
            <a:r>
              <a:rPr lang="en-US" b="1" u="sng" smtClean="0">
                <a:solidFill>
                  <a:srgbClr val="66FF33"/>
                </a:solidFill>
              </a:rPr>
              <a:t>Evidence</a:t>
            </a:r>
          </a:p>
        </p:txBody>
      </p:sp>
      <p:sp>
        <p:nvSpPr>
          <p:cNvPr id="561155" name="Rectangle 3"/>
          <p:cNvSpPr>
            <a:spLocks noGrp="1" noChangeArrowheads="1"/>
          </p:cNvSpPr>
          <p:nvPr>
            <p:ph type="body" idx="1"/>
          </p:nvPr>
        </p:nvSpPr>
        <p:spPr>
          <a:xfrm>
            <a:off x="762000" y="2743200"/>
            <a:ext cx="8382000" cy="4114800"/>
          </a:xfrm>
        </p:spPr>
        <p:txBody>
          <a:bodyPr/>
          <a:lstStyle/>
          <a:p>
            <a:pPr>
              <a:buFontTx/>
              <a:buNone/>
              <a:defRPr/>
            </a:pPr>
            <a:r>
              <a:rPr lang="en-US" sz="4000" b="1" i="1" smtClean="0">
                <a:solidFill>
                  <a:schemeClr val="tx2"/>
                </a:solidFill>
              </a:rPr>
              <a:t>  5</a:t>
            </a:r>
            <a:r>
              <a:rPr lang="en-US" sz="4000" b="1" smtClean="0">
                <a:solidFill>
                  <a:srgbClr val="00FF00"/>
                </a:solidFill>
              </a:rPr>
              <a:t>)</a:t>
            </a:r>
            <a:r>
              <a:rPr lang="en-US" sz="4000" b="1" smtClean="0">
                <a:solidFill>
                  <a:srgbClr val="FFFF00"/>
                </a:solidFill>
              </a:rPr>
              <a:t>  </a:t>
            </a:r>
            <a:r>
              <a:rPr lang="en-US" sz="4000" b="1" u="sng" smtClean="0">
                <a:solidFill>
                  <a:srgbClr val="FFFF00"/>
                </a:solidFill>
              </a:rPr>
              <a:t>Prima Facie evidence</a:t>
            </a:r>
            <a:r>
              <a:rPr lang="en-US" sz="4000" b="1" smtClean="0">
                <a:solidFill>
                  <a:srgbClr val="FFFF00"/>
                </a:solidFill>
              </a:rPr>
              <a:t> – </a:t>
            </a:r>
            <a:r>
              <a:rPr lang="en-US" sz="4000" b="1" smtClean="0"/>
              <a:t>on its face – accepted as true unless challenged</a:t>
            </a:r>
            <a:endParaRPr lang="en-US" sz="4000" b="1" i="1" smtClean="0"/>
          </a:p>
        </p:txBody>
      </p:sp>
      <p:sp>
        <p:nvSpPr>
          <p:cNvPr id="561156" name="Text Box 4"/>
          <p:cNvSpPr txBox="1">
            <a:spLocks noChangeArrowheads="1"/>
          </p:cNvSpPr>
          <p:nvPr/>
        </p:nvSpPr>
        <p:spPr bwMode="auto">
          <a:xfrm>
            <a:off x="990600" y="1828800"/>
            <a:ext cx="8153400" cy="701675"/>
          </a:xfrm>
          <a:prstGeom prst="rect">
            <a:avLst/>
          </a:prstGeom>
          <a:noFill/>
          <a:ln w="12700">
            <a:noFill/>
            <a:miter lim="800000"/>
            <a:headEnd type="none" w="sm" len="sm"/>
            <a:tailEnd type="none" w="sm" len="sm"/>
          </a:ln>
          <a:effectLst/>
        </p:spPr>
        <p:txBody>
          <a:bodyPr>
            <a:spAutoFit/>
          </a:bodyPr>
          <a:lstStyle/>
          <a:p>
            <a:pPr algn="l">
              <a:spcBef>
                <a:spcPct val="50000"/>
              </a:spcBef>
              <a:defRPr/>
            </a:pPr>
            <a:r>
              <a:rPr lang="en-US" sz="4000" b="1">
                <a:effectLst>
                  <a:outerShdw blurRad="38100" dist="38100" dir="2700000" algn="tl">
                    <a:srgbClr val="000000"/>
                  </a:outerShdw>
                </a:effectLst>
              </a:rPr>
              <a:t>Types of evidence </a:t>
            </a:r>
          </a:p>
        </p:txBody>
      </p:sp>
    </p:spTree>
  </p:cSld>
  <p:clrMapOvr>
    <a:masterClrMapping/>
  </p:clrMapOvr>
  <p:transition>
    <p:pull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Grp="1" noChangeArrowheads="1"/>
          </p:cNvSpPr>
          <p:nvPr>
            <p:ph type="title"/>
          </p:nvPr>
        </p:nvSpPr>
        <p:spPr>
          <a:xfrm>
            <a:off x="685800" y="304800"/>
            <a:ext cx="7772400" cy="1143000"/>
          </a:xfrm>
          <a:effectLst>
            <a:outerShdw dist="35921" dir="2700000" algn="ctr" rotWithShape="0">
              <a:srgbClr val="000000"/>
            </a:outerShdw>
          </a:effectLst>
        </p:spPr>
        <p:txBody>
          <a:bodyPr/>
          <a:lstStyle/>
          <a:p>
            <a:pPr>
              <a:defRPr/>
            </a:pPr>
            <a:r>
              <a:rPr lang="en-US" b="1" u="sng" smtClean="0">
                <a:solidFill>
                  <a:srgbClr val="66FF33"/>
                </a:solidFill>
              </a:rPr>
              <a:t>Evidence</a:t>
            </a:r>
          </a:p>
        </p:txBody>
      </p:sp>
      <p:sp>
        <p:nvSpPr>
          <p:cNvPr id="480259" name="Rectangle 3"/>
          <p:cNvSpPr>
            <a:spLocks noGrp="1" noChangeArrowheads="1"/>
          </p:cNvSpPr>
          <p:nvPr>
            <p:ph type="body" sz="half" idx="1"/>
          </p:nvPr>
        </p:nvSpPr>
        <p:spPr>
          <a:xfrm>
            <a:off x="609600" y="2286000"/>
            <a:ext cx="8839200" cy="4114800"/>
          </a:xfrm>
        </p:spPr>
        <p:txBody>
          <a:bodyPr/>
          <a:lstStyle/>
          <a:p>
            <a:pPr marL="533400" indent="-533400">
              <a:lnSpc>
                <a:spcPct val="90000"/>
              </a:lnSpc>
              <a:buClr>
                <a:srgbClr val="00FF00"/>
              </a:buClr>
              <a:buFont typeface="Wingdings" pitchFamily="2" charset="2"/>
              <a:buChar char="v"/>
              <a:defRPr/>
            </a:pPr>
            <a:r>
              <a:rPr lang="en-US" sz="4000" b="1" u="sng" smtClean="0">
                <a:solidFill>
                  <a:srgbClr val="FFFF00"/>
                </a:solidFill>
              </a:rPr>
              <a:t>Relevant</a:t>
            </a:r>
            <a:r>
              <a:rPr lang="en-US" sz="4000" b="1" smtClean="0">
                <a:solidFill>
                  <a:srgbClr val="FFFF00"/>
                </a:solidFill>
              </a:rPr>
              <a:t> - </a:t>
            </a:r>
            <a:r>
              <a:rPr lang="en-US" sz="4000" b="1" smtClean="0"/>
              <a:t>must be related to the facts of the case</a:t>
            </a:r>
          </a:p>
          <a:p>
            <a:pPr marL="533400" indent="-533400">
              <a:lnSpc>
                <a:spcPct val="90000"/>
              </a:lnSpc>
              <a:buClr>
                <a:srgbClr val="00FF00"/>
              </a:buClr>
              <a:buFont typeface="Wingdings" pitchFamily="2" charset="2"/>
              <a:buChar char="v"/>
              <a:defRPr/>
            </a:pPr>
            <a:r>
              <a:rPr lang="en-US" sz="4000" b="1" u="sng" smtClean="0">
                <a:solidFill>
                  <a:srgbClr val="FFFF00"/>
                </a:solidFill>
              </a:rPr>
              <a:t>Material</a:t>
            </a:r>
            <a:r>
              <a:rPr lang="en-US" sz="4000" b="1" smtClean="0">
                <a:solidFill>
                  <a:srgbClr val="FFFF00"/>
                </a:solidFill>
              </a:rPr>
              <a:t> - </a:t>
            </a:r>
            <a:r>
              <a:rPr lang="en-US" sz="4000" b="1" smtClean="0"/>
              <a:t>must have great significance to the facts of the case</a:t>
            </a:r>
          </a:p>
          <a:p>
            <a:pPr marL="533400" indent="-533400">
              <a:lnSpc>
                <a:spcPct val="90000"/>
              </a:lnSpc>
              <a:buClr>
                <a:srgbClr val="00FF00"/>
              </a:buClr>
              <a:buFont typeface="Wingdings" pitchFamily="2" charset="2"/>
              <a:buChar char="v"/>
              <a:defRPr/>
            </a:pPr>
            <a:r>
              <a:rPr lang="en-US" sz="4000" b="1" u="sng" smtClean="0">
                <a:solidFill>
                  <a:srgbClr val="FFFF00"/>
                </a:solidFill>
              </a:rPr>
              <a:t>Competent</a:t>
            </a:r>
            <a:r>
              <a:rPr lang="en-US" sz="4000" b="1" smtClean="0">
                <a:solidFill>
                  <a:srgbClr val="FFFF00"/>
                </a:solidFill>
              </a:rPr>
              <a:t> - </a:t>
            </a:r>
            <a:r>
              <a:rPr lang="en-US" sz="4000" b="1" smtClean="0"/>
              <a:t>must have been obtained legally and be admissible during the hearing</a:t>
            </a:r>
            <a:endParaRPr lang="en-US" sz="4000" b="1" u="sng" smtClean="0"/>
          </a:p>
          <a:p>
            <a:pPr marL="533400" indent="-533400">
              <a:lnSpc>
                <a:spcPct val="90000"/>
              </a:lnSpc>
              <a:buClr>
                <a:srgbClr val="00FF00"/>
              </a:buClr>
              <a:buFont typeface="Wingdings" pitchFamily="2" charset="2"/>
              <a:buChar char="v"/>
              <a:defRPr/>
            </a:pPr>
            <a:endParaRPr lang="en-US" sz="4000" b="1" i="1" smtClean="0">
              <a:solidFill>
                <a:srgbClr val="FFFF00"/>
              </a:solidFill>
            </a:endParaRPr>
          </a:p>
        </p:txBody>
      </p:sp>
      <p:sp>
        <p:nvSpPr>
          <p:cNvPr id="480260" name="Text Box 4"/>
          <p:cNvSpPr txBox="1">
            <a:spLocks noChangeArrowheads="1"/>
          </p:cNvSpPr>
          <p:nvPr/>
        </p:nvSpPr>
        <p:spPr bwMode="auto">
          <a:xfrm>
            <a:off x="990600" y="1447800"/>
            <a:ext cx="8153400" cy="701675"/>
          </a:xfrm>
          <a:prstGeom prst="rect">
            <a:avLst/>
          </a:prstGeom>
          <a:noFill/>
          <a:ln w="12700">
            <a:noFill/>
            <a:miter lim="800000"/>
            <a:headEnd type="none" w="sm" len="sm"/>
            <a:tailEnd type="none" w="sm" len="sm"/>
          </a:ln>
          <a:effectLst/>
        </p:spPr>
        <p:txBody>
          <a:bodyPr>
            <a:spAutoFit/>
          </a:bodyPr>
          <a:lstStyle/>
          <a:p>
            <a:pPr algn="l">
              <a:spcBef>
                <a:spcPct val="50000"/>
              </a:spcBef>
              <a:defRPr/>
            </a:pPr>
            <a:r>
              <a:rPr lang="en-US" sz="4000" b="1">
                <a:effectLst>
                  <a:outerShdw blurRad="38100" dist="38100" dir="2700000" algn="tl">
                    <a:srgbClr val="000000"/>
                  </a:outerShdw>
                </a:effectLst>
              </a:rPr>
              <a:t>Requirements for evidence </a:t>
            </a:r>
          </a:p>
        </p:txBody>
      </p:sp>
      <p:pic>
        <p:nvPicPr>
          <p:cNvPr id="35845" name="Picture 5" descr="MCBD06693_0000[1]"/>
          <p:cNvPicPr>
            <a:picLocks noGrp="1" noChangeAspect="1" noChangeArrowheads="1"/>
          </p:cNvPicPr>
          <p:nvPr>
            <p:ph sz="half" idx="2"/>
          </p:nvPr>
        </p:nvPicPr>
        <p:blipFill>
          <a:blip r:embed="rId3" cstate="print"/>
          <a:srcRect/>
          <a:stretch>
            <a:fillRect/>
          </a:stretch>
        </p:blipFill>
        <p:spPr>
          <a:xfrm>
            <a:off x="7543800" y="2700338"/>
            <a:ext cx="1362075" cy="1457325"/>
          </a:xfrm>
          <a:noFill/>
        </p:spPr>
      </p:pic>
    </p:spTree>
  </p:cSld>
  <p:clrMapOvr>
    <a:masterClrMapping/>
  </p:clrMapOvr>
  <p:transition>
    <p:pull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ChangeArrowheads="1"/>
          </p:cNvSpPr>
          <p:nvPr>
            <p:ph type="title"/>
          </p:nvPr>
        </p:nvSpPr>
        <p:spPr>
          <a:xfrm>
            <a:off x="685800" y="381000"/>
            <a:ext cx="7772400" cy="1143000"/>
          </a:xfrm>
          <a:effectLst>
            <a:outerShdw dist="35921" dir="2700000" algn="ctr" rotWithShape="0">
              <a:srgbClr val="000000"/>
            </a:outerShdw>
          </a:effectLst>
        </p:spPr>
        <p:txBody>
          <a:bodyPr/>
          <a:lstStyle/>
          <a:p>
            <a:pPr>
              <a:defRPr/>
            </a:pPr>
            <a:r>
              <a:rPr lang="en-US" b="1" u="sng" smtClean="0">
                <a:solidFill>
                  <a:srgbClr val="66FF33"/>
                </a:solidFill>
              </a:rPr>
              <a:t>Evidence</a:t>
            </a:r>
          </a:p>
        </p:txBody>
      </p:sp>
      <p:sp>
        <p:nvSpPr>
          <p:cNvPr id="482307" name="Rectangle 3"/>
          <p:cNvSpPr>
            <a:spLocks noGrp="1" noChangeArrowheads="1"/>
          </p:cNvSpPr>
          <p:nvPr>
            <p:ph type="body" sz="half" idx="1"/>
          </p:nvPr>
        </p:nvSpPr>
        <p:spPr>
          <a:xfrm>
            <a:off x="1214438" y="838200"/>
            <a:ext cx="7197725" cy="3736975"/>
          </a:xfrm>
        </p:spPr>
        <p:txBody>
          <a:bodyPr/>
          <a:lstStyle/>
          <a:p>
            <a:pPr marL="533400" indent="-533400">
              <a:buClr>
                <a:srgbClr val="00FF00"/>
              </a:buClr>
              <a:buFont typeface="Wingdings" pitchFamily="2" charset="2"/>
              <a:buChar char="v"/>
              <a:defRPr/>
            </a:pPr>
            <a:endParaRPr lang="en-US" sz="3600" b="1" dirty="0" smtClean="0"/>
          </a:p>
          <a:p>
            <a:pPr marL="533400" indent="-533400">
              <a:buClr>
                <a:srgbClr val="00FF00"/>
              </a:buClr>
              <a:buFont typeface="Wingdings" pitchFamily="2" charset="2"/>
              <a:buChar char="v"/>
              <a:defRPr/>
            </a:pPr>
            <a:r>
              <a:rPr lang="en-US" sz="3600" b="1" dirty="0" smtClean="0">
                <a:solidFill>
                  <a:srgbClr val="FFFF00"/>
                </a:solidFill>
              </a:rPr>
              <a:t>Chain of custody</a:t>
            </a:r>
            <a:r>
              <a:rPr lang="en-US" sz="3600" b="1" dirty="0" smtClean="0"/>
              <a:t> </a:t>
            </a:r>
          </a:p>
          <a:p>
            <a:pPr marL="533400" indent="-533400">
              <a:buClr>
                <a:srgbClr val="00FF00"/>
              </a:buClr>
              <a:buFont typeface="Wingdings" pitchFamily="2" charset="2"/>
              <a:buChar char="v"/>
              <a:defRPr/>
            </a:pPr>
            <a:r>
              <a:rPr lang="en-US" sz="3600" b="1" dirty="0" smtClean="0">
                <a:solidFill>
                  <a:srgbClr val="FFFF00"/>
                </a:solidFill>
              </a:rPr>
              <a:t>Proof – </a:t>
            </a:r>
            <a:r>
              <a:rPr lang="en-US" sz="3600" b="1" dirty="0" smtClean="0"/>
              <a:t>the effect of evidence, derived from considering it, that leads to reasonable conclusions</a:t>
            </a:r>
          </a:p>
          <a:p>
            <a:pPr marL="533400" indent="-533400">
              <a:buClr>
                <a:srgbClr val="00FF00"/>
              </a:buClr>
              <a:buFont typeface="Wingdings" pitchFamily="2" charset="2"/>
              <a:buChar char="v"/>
              <a:defRPr/>
            </a:pPr>
            <a:r>
              <a:rPr lang="en-US" sz="3600" b="1" dirty="0" smtClean="0">
                <a:solidFill>
                  <a:srgbClr val="FFFF00"/>
                </a:solidFill>
              </a:rPr>
              <a:t> Burden of proof</a:t>
            </a:r>
          </a:p>
          <a:p>
            <a:pPr marL="533400" indent="-533400">
              <a:buClr>
                <a:srgbClr val="00FF00"/>
              </a:buClr>
              <a:buFontTx/>
              <a:buNone/>
              <a:defRPr/>
            </a:pPr>
            <a:r>
              <a:rPr lang="en-US" b="1" dirty="0" smtClean="0"/>
              <a:t>  Rests with the Advocate</a:t>
            </a:r>
            <a:endParaRPr lang="en-US" b="1" dirty="0" smtClean="0">
              <a:solidFill>
                <a:srgbClr val="FFFF00"/>
              </a:solidFill>
            </a:endParaRPr>
          </a:p>
          <a:p>
            <a:pPr marL="533400" indent="-533400">
              <a:buClr>
                <a:srgbClr val="00FF00"/>
              </a:buClr>
              <a:buFont typeface="Wingdings" pitchFamily="2" charset="2"/>
              <a:buNone/>
              <a:defRPr/>
            </a:pPr>
            <a:endParaRPr lang="en-US" sz="3600" b="1" dirty="0" smtClean="0">
              <a:solidFill>
                <a:srgbClr val="FFFF00"/>
              </a:solidFill>
            </a:endParaRPr>
          </a:p>
          <a:p>
            <a:pPr marL="533400" indent="-533400">
              <a:buClr>
                <a:srgbClr val="00FF00"/>
              </a:buClr>
              <a:buFont typeface="Wingdings" pitchFamily="2" charset="2"/>
              <a:buNone/>
              <a:defRPr/>
            </a:pPr>
            <a:endParaRPr lang="en-US" sz="3600" b="1" dirty="0" smtClean="0">
              <a:solidFill>
                <a:srgbClr val="FFFF00"/>
              </a:solidFill>
            </a:endParaRPr>
          </a:p>
        </p:txBody>
      </p:sp>
      <p:pic>
        <p:nvPicPr>
          <p:cNvPr id="36868" name="Picture 4" descr="MCj02876260000[1]"/>
          <p:cNvPicPr>
            <a:picLocks noGrp="1" noChangeAspect="1" noChangeArrowheads="1"/>
          </p:cNvPicPr>
          <p:nvPr>
            <p:ph sz="half" idx="2"/>
          </p:nvPr>
        </p:nvPicPr>
        <p:blipFill>
          <a:blip r:embed="rId3" cstate="print"/>
          <a:srcRect/>
          <a:stretch>
            <a:fillRect/>
          </a:stretch>
        </p:blipFill>
        <p:spPr>
          <a:xfrm>
            <a:off x="5791200" y="4198938"/>
            <a:ext cx="3078163" cy="2430462"/>
          </a:xfrm>
          <a:noFill/>
          <a:ln w="76200" cmpd="tri">
            <a:solidFill>
              <a:schemeClr val="tx2"/>
            </a:solidFill>
          </a:ln>
        </p:spPr>
      </p:pic>
    </p:spTree>
  </p:cSld>
  <p:clrMapOvr>
    <a:masterClrMapping/>
  </p:clrMapOvr>
  <p:transition>
    <p:pull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5" name="Rectangle 3"/>
          <p:cNvSpPr>
            <a:spLocks noGrp="1" noChangeArrowheads="1"/>
          </p:cNvSpPr>
          <p:nvPr>
            <p:ph idx="1"/>
          </p:nvPr>
        </p:nvSpPr>
        <p:spPr>
          <a:xfrm>
            <a:off x="914400" y="2971800"/>
            <a:ext cx="8229600" cy="3938588"/>
          </a:xfrm>
          <a:effectLst>
            <a:outerShdw dist="35921" dir="2700000" algn="ctr" rotWithShape="0">
              <a:srgbClr val="000000"/>
            </a:outerShdw>
          </a:effectLst>
        </p:spPr>
        <p:txBody>
          <a:bodyPr/>
          <a:lstStyle/>
          <a:p>
            <a:pPr marL="762000" indent="-762000" eaLnBrk="1" hangingPunct="1">
              <a:buClr>
                <a:srgbClr val="FFFF66"/>
              </a:buClr>
              <a:defRPr/>
            </a:pPr>
            <a:r>
              <a:rPr lang="en-US" u="sng" dirty="0" smtClean="0">
                <a:solidFill>
                  <a:srgbClr val="00FFFF"/>
                </a:solidFill>
              </a:rPr>
              <a:t>Misdemeanor/Infraction</a:t>
            </a:r>
            <a:r>
              <a:rPr lang="en-US" dirty="0" smtClean="0"/>
              <a:t> – one year from the occurrence of the violation</a:t>
            </a:r>
          </a:p>
          <a:p>
            <a:pPr marL="762000" indent="-762000" eaLnBrk="1" hangingPunct="1">
              <a:buClr>
                <a:srgbClr val="FFFF66"/>
              </a:buClr>
              <a:defRPr/>
            </a:pPr>
            <a:r>
              <a:rPr lang="en-US" u="sng" dirty="0" smtClean="0">
                <a:solidFill>
                  <a:srgbClr val="00FFFF"/>
                </a:solidFill>
              </a:rPr>
              <a:t>Administrative Civil Penalties </a:t>
            </a:r>
            <a:r>
              <a:rPr lang="en-US" dirty="0" smtClean="0"/>
              <a:t>– within one year of occurrence (CA CCP §340) </a:t>
            </a:r>
          </a:p>
          <a:p>
            <a:pPr marL="762000" indent="-762000" eaLnBrk="1" hangingPunct="1">
              <a:buClr>
                <a:srgbClr val="FFFF66"/>
              </a:buClr>
              <a:buFont typeface="Wingdings" pitchFamily="2" charset="2"/>
              <a:buNone/>
              <a:defRPr/>
            </a:pPr>
            <a:endParaRPr lang="en-US" sz="2800" dirty="0" smtClean="0"/>
          </a:p>
        </p:txBody>
      </p:sp>
      <p:sp>
        <p:nvSpPr>
          <p:cNvPr id="37891" name="Text Box 7"/>
          <p:cNvSpPr txBox="1">
            <a:spLocks noChangeArrowheads="1"/>
          </p:cNvSpPr>
          <p:nvPr/>
        </p:nvSpPr>
        <p:spPr bwMode="auto">
          <a:xfrm>
            <a:off x="1752600" y="1676400"/>
            <a:ext cx="6858000" cy="769938"/>
          </a:xfrm>
          <a:prstGeom prst="rect">
            <a:avLst/>
          </a:prstGeom>
          <a:noFill/>
          <a:ln w="9525">
            <a:noFill/>
            <a:miter lim="800000"/>
            <a:headEnd/>
            <a:tailEnd/>
          </a:ln>
        </p:spPr>
        <p:txBody>
          <a:bodyPr>
            <a:spAutoFit/>
          </a:bodyPr>
          <a:lstStyle/>
          <a:p>
            <a:pPr>
              <a:spcBef>
                <a:spcPct val="50000"/>
              </a:spcBef>
            </a:pPr>
            <a:r>
              <a:rPr lang="en-US" sz="4400" b="1">
                <a:solidFill>
                  <a:srgbClr val="FFFF00"/>
                </a:solidFill>
                <a:latin typeface="Arial" charset="0"/>
              </a:rPr>
              <a:t>Statute of Limitations</a:t>
            </a:r>
          </a:p>
        </p:txBody>
      </p:sp>
    </p:spTree>
  </p:cSld>
  <p:clrMapOvr>
    <a:masterClrMapping/>
  </p:clrMapOvr>
  <p:transition>
    <p:pull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1" name="Rectangle 3"/>
          <p:cNvSpPr>
            <a:spLocks noGrp="1" noChangeArrowheads="1"/>
          </p:cNvSpPr>
          <p:nvPr>
            <p:ph type="body" sz="half" idx="1"/>
          </p:nvPr>
        </p:nvSpPr>
        <p:spPr>
          <a:xfrm>
            <a:off x="533400" y="1676400"/>
            <a:ext cx="8488363" cy="2895600"/>
          </a:xfrm>
        </p:spPr>
        <p:txBody>
          <a:bodyPr/>
          <a:lstStyle/>
          <a:p>
            <a:pPr marL="533400" indent="-533400">
              <a:spcBef>
                <a:spcPct val="50000"/>
              </a:spcBef>
              <a:buClr>
                <a:schemeClr val="tx1"/>
              </a:buClr>
              <a:buFont typeface="Wingdings" pitchFamily="2" charset="2"/>
              <a:buNone/>
              <a:defRPr/>
            </a:pPr>
            <a:r>
              <a:rPr lang="en-US" sz="4400" b="1" smtClean="0"/>
              <a:t>	The administrative civil process begins with the Notice of Proposed Action referred to as a</a:t>
            </a:r>
            <a:r>
              <a:rPr lang="en-US" sz="3600" b="1" smtClean="0"/>
              <a:t> </a:t>
            </a:r>
            <a:endParaRPr lang="en-US" sz="3600" b="1" u="sng" smtClean="0"/>
          </a:p>
          <a:p>
            <a:pPr marL="533400" indent="-533400">
              <a:spcBef>
                <a:spcPct val="50000"/>
              </a:spcBef>
              <a:buClr>
                <a:schemeClr val="tx1"/>
              </a:buClr>
              <a:buFont typeface="Wingdings" pitchFamily="2" charset="2"/>
              <a:buNone/>
              <a:defRPr/>
            </a:pPr>
            <a:endParaRPr lang="en-US" sz="3600" b="1" smtClean="0"/>
          </a:p>
          <a:p>
            <a:pPr marL="533400" indent="-533400">
              <a:lnSpc>
                <a:spcPct val="80000"/>
              </a:lnSpc>
              <a:buClr>
                <a:srgbClr val="00FF00"/>
              </a:buClr>
              <a:buFont typeface="Wingdings" pitchFamily="2" charset="2"/>
              <a:buNone/>
              <a:defRPr/>
            </a:pPr>
            <a:endParaRPr lang="en-US" sz="1200" b="1" smtClean="0">
              <a:solidFill>
                <a:srgbClr val="FFFF00"/>
              </a:solidFill>
            </a:endParaRPr>
          </a:p>
          <a:p>
            <a:pPr marL="533400" indent="-533400">
              <a:lnSpc>
                <a:spcPct val="80000"/>
              </a:lnSpc>
              <a:buClr>
                <a:srgbClr val="00FF00"/>
              </a:buClr>
              <a:buFont typeface="Wingdings" pitchFamily="2" charset="2"/>
              <a:buNone/>
              <a:defRPr/>
            </a:pPr>
            <a:endParaRPr lang="en-US" sz="1200" b="1" smtClean="0">
              <a:solidFill>
                <a:srgbClr val="FFFF00"/>
              </a:solidFill>
            </a:endParaRPr>
          </a:p>
        </p:txBody>
      </p:sp>
      <p:sp>
        <p:nvSpPr>
          <p:cNvPr id="524294" name="Text Box 6"/>
          <p:cNvSpPr txBox="1">
            <a:spLocks noChangeArrowheads="1"/>
          </p:cNvSpPr>
          <p:nvPr/>
        </p:nvSpPr>
        <p:spPr bwMode="auto">
          <a:xfrm>
            <a:off x="2286000" y="4525963"/>
            <a:ext cx="4419600" cy="1189037"/>
          </a:xfrm>
          <a:prstGeom prst="rect">
            <a:avLst/>
          </a:prstGeom>
          <a:noFill/>
          <a:ln w="12700">
            <a:noFill/>
            <a:miter lim="800000"/>
            <a:headEnd type="none" w="sm" len="sm"/>
            <a:tailEnd type="none" w="sm" len="sm"/>
          </a:ln>
          <a:effectLst/>
        </p:spPr>
        <p:txBody>
          <a:bodyPr>
            <a:spAutoFit/>
          </a:bodyPr>
          <a:lstStyle/>
          <a:p>
            <a:pPr>
              <a:spcBef>
                <a:spcPct val="50000"/>
              </a:spcBef>
              <a:buFont typeface="Wingdings" pitchFamily="2" charset="2"/>
              <a:buNone/>
              <a:defRPr/>
            </a:pPr>
            <a:r>
              <a:rPr lang="en-US" sz="7200" b="1">
                <a:solidFill>
                  <a:srgbClr val="FF0000"/>
                </a:solidFill>
                <a:effectLst>
                  <a:outerShdw blurRad="38100" dist="38100" dir="2700000" algn="tl">
                    <a:srgbClr val="000000"/>
                  </a:outerShdw>
                </a:effectLst>
              </a:rPr>
              <a:t>N O P A</a:t>
            </a:r>
          </a:p>
        </p:txBody>
      </p:sp>
    </p:spTree>
  </p:cSld>
  <p:clrMapOvr>
    <a:masterClrMapping/>
  </p:clrMapOvr>
  <p:transition>
    <p:pull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ChangeArrowheads="1"/>
          </p:cNvSpPr>
          <p:nvPr>
            <p:ph type="title"/>
          </p:nvPr>
        </p:nvSpPr>
        <p:spPr/>
        <p:txBody>
          <a:bodyPr/>
          <a:lstStyle/>
          <a:p>
            <a:pPr eaLnBrk="1" hangingPunct="1">
              <a:defRPr/>
            </a:pPr>
            <a:r>
              <a:rPr lang="en-US" smtClean="0">
                <a:solidFill>
                  <a:schemeClr val="tx1"/>
                </a:solidFill>
              </a:rPr>
              <a:t>Enforcement History</a:t>
            </a:r>
          </a:p>
        </p:txBody>
      </p:sp>
      <p:sp>
        <p:nvSpPr>
          <p:cNvPr id="549891" name="Rectangle 3"/>
          <p:cNvSpPr>
            <a:spLocks noGrp="1" noChangeArrowheads="1"/>
          </p:cNvSpPr>
          <p:nvPr>
            <p:ph type="body" idx="1"/>
          </p:nvPr>
        </p:nvSpPr>
        <p:spPr>
          <a:xfrm>
            <a:off x="457200" y="1447800"/>
            <a:ext cx="8229600" cy="4800600"/>
          </a:xfrm>
        </p:spPr>
        <p:txBody>
          <a:bodyPr/>
          <a:lstStyle/>
          <a:p>
            <a:pPr eaLnBrk="1" hangingPunct="1">
              <a:lnSpc>
                <a:spcPct val="90000"/>
              </a:lnSpc>
              <a:defRPr/>
            </a:pPr>
            <a:r>
              <a:rPr lang="en-US" sz="2400" dirty="0" smtClean="0"/>
              <a:t>Prior to 1994</a:t>
            </a:r>
          </a:p>
          <a:p>
            <a:pPr lvl="1" eaLnBrk="1" hangingPunct="1">
              <a:lnSpc>
                <a:spcPct val="90000"/>
              </a:lnSpc>
              <a:defRPr/>
            </a:pPr>
            <a:r>
              <a:rPr lang="en-US" sz="2400" dirty="0" smtClean="0"/>
              <a:t>Notice of Violation</a:t>
            </a:r>
          </a:p>
          <a:p>
            <a:pPr lvl="1" eaLnBrk="1" hangingPunct="1">
              <a:lnSpc>
                <a:spcPct val="90000"/>
              </a:lnSpc>
              <a:defRPr/>
            </a:pPr>
            <a:r>
              <a:rPr lang="en-US" sz="2400" dirty="0" smtClean="0"/>
              <a:t>Criminal citation</a:t>
            </a:r>
          </a:p>
          <a:p>
            <a:pPr lvl="1" eaLnBrk="1" hangingPunct="1">
              <a:lnSpc>
                <a:spcPct val="90000"/>
              </a:lnSpc>
              <a:defRPr/>
            </a:pPr>
            <a:r>
              <a:rPr lang="en-US" sz="2400" dirty="0" smtClean="0"/>
              <a:t>Long form criminal filing</a:t>
            </a:r>
          </a:p>
          <a:p>
            <a:pPr lvl="1" eaLnBrk="1" hangingPunct="1">
              <a:lnSpc>
                <a:spcPct val="90000"/>
              </a:lnSpc>
              <a:defRPr/>
            </a:pPr>
            <a:r>
              <a:rPr lang="en-US" sz="2400" dirty="0" smtClean="0"/>
              <a:t>Civil unfair business practice/unfair competition filing</a:t>
            </a:r>
          </a:p>
          <a:p>
            <a:pPr lvl="1" eaLnBrk="1" hangingPunct="1">
              <a:lnSpc>
                <a:spcPct val="90000"/>
              </a:lnSpc>
              <a:buFont typeface="Wingdings" pitchFamily="2" charset="2"/>
              <a:buNone/>
              <a:defRPr/>
            </a:pPr>
            <a:endParaRPr lang="en-US" sz="2400" dirty="0" smtClean="0"/>
          </a:p>
          <a:p>
            <a:pPr eaLnBrk="1" hangingPunct="1">
              <a:lnSpc>
                <a:spcPct val="90000"/>
              </a:lnSpc>
              <a:defRPr/>
            </a:pPr>
            <a:r>
              <a:rPr lang="en-US" sz="2400" b="1" dirty="0" smtClean="0"/>
              <a:t>Imposition of penalties is generally the purview of the courts</a:t>
            </a:r>
          </a:p>
          <a:p>
            <a:pPr eaLnBrk="1" hangingPunct="1">
              <a:lnSpc>
                <a:spcPct val="90000"/>
              </a:lnSpc>
              <a:buFont typeface="Wingdings" pitchFamily="2" charset="2"/>
              <a:buNone/>
              <a:defRPr/>
            </a:pPr>
            <a:endParaRPr lang="en-US" sz="2400" dirty="0" smtClean="0"/>
          </a:p>
          <a:p>
            <a:pPr eaLnBrk="1" hangingPunct="1">
              <a:lnSpc>
                <a:spcPct val="90000"/>
              </a:lnSpc>
              <a:defRPr/>
            </a:pPr>
            <a:r>
              <a:rPr lang="en-US" sz="2400" dirty="0" smtClean="0"/>
              <a:t>After 1994</a:t>
            </a:r>
          </a:p>
          <a:p>
            <a:pPr lvl="1" eaLnBrk="1" hangingPunct="1">
              <a:lnSpc>
                <a:spcPct val="90000"/>
              </a:lnSpc>
              <a:defRPr/>
            </a:pPr>
            <a:r>
              <a:rPr lang="en-US" sz="2400" dirty="0" smtClean="0"/>
              <a:t>California Legislature gave Sealers of Weights and Measures the authority </a:t>
            </a:r>
            <a:r>
              <a:rPr lang="en-US" sz="2400" smtClean="0"/>
              <a:t>to impose </a:t>
            </a:r>
            <a:r>
              <a:rPr lang="en-US" sz="2400" dirty="0" smtClean="0"/>
              <a:t>administrative civil penalties to handle minor violations up to $1,000 per violation</a:t>
            </a:r>
          </a:p>
          <a:p>
            <a:pPr lvl="1" eaLnBrk="1" hangingPunct="1">
              <a:lnSpc>
                <a:spcPct val="90000"/>
              </a:lnSpc>
              <a:defRPr/>
            </a:pPr>
            <a:endParaRPr lang="en-US" sz="2400" dirty="0" smtClean="0"/>
          </a:p>
          <a:p>
            <a:pPr lvl="1" eaLnBrk="1" hangingPunct="1">
              <a:lnSpc>
                <a:spcPct val="90000"/>
              </a:lnSpc>
              <a:defRPr/>
            </a:pPr>
            <a:endParaRPr lang="en-US" sz="1800" dirty="0" smtClean="0"/>
          </a:p>
        </p:txBody>
      </p:sp>
      <p:sp>
        <p:nvSpPr>
          <p:cNvPr id="21508" name="Text Box 4"/>
          <p:cNvSpPr txBox="1">
            <a:spLocks noChangeArrowheads="1"/>
          </p:cNvSpPr>
          <p:nvPr/>
        </p:nvSpPr>
        <p:spPr bwMode="auto">
          <a:xfrm>
            <a:off x="669925" y="4667250"/>
            <a:ext cx="6340475" cy="579438"/>
          </a:xfrm>
          <a:prstGeom prst="rect">
            <a:avLst/>
          </a:prstGeom>
          <a:noFill/>
          <a:ln w="12700">
            <a:noFill/>
            <a:miter lim="800000"/>
            <a:headEnd type="none" w="sm" len="sm"/>
            <a:tailEnd type="none" w="sm" len="sm"/>
          </a:ln>
        </p:spPr>
        <p:txBody>
          <a:bodyPr>
            <a:spAutoFit/>
          </a:bodyPr>
          <a:lstStyle/>
          <a:p>
            <a:endParaRPr lang="en-US"/>
          </a:p>
        </p:txBody>
      </p:sp>
    </p:spTree>
  </p:cSld>
  <p:clrMapOvr>
    <a:masterClrMapping/>
  </p:clrMapOvr>
  <p:transition>
    <p:pull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6"/>
          <p:cNvSpPr txBox="1">
            <a:spLocks noChangeArrowheads="1"/>
          </p:cNvSpPr>
          <p:nvPr/>
        </p:nvSpPr>
        <p:spPr bwMode="auto">
          <a:xfrm>
            <a:off x="1584325" y="4362450"/>
            <a:ext cx="5730875" cy="579438"/>
          </a:xfrm>
          <a:prstGeom prst="rect">
            <a:avLst/>
          </a:prstGeom>
          <a:noFill/>
          <a:ln w="12700">
            <a:noFill/>
            <a:miter lim="800000"/>
            <a:headEnd type="none" w="sm" len="sm"/>
            <a:tailEnd type="none" w="sm" len="sm"/>
          </a:ln>
        </p:spPr>
        <p:txBody>
          <a:bodyPr>
            <a:spAutoFit/>
          </a:bodyPr>
          <a:lstStyle/>
          <a:p>
            <a:endParaRPr lang="en-US"/>
          </a:p>
        </p:txBody>
      </p:sp>
      <p:sp>
        <p:nvSpPr>
          <p:cNvPr id="93191" name="Text Box 7"/>
          <p:cNvSpPr txBox="1">
            <a:spLocks noChangeArrowheads="1"/>
          </p:cNvSpPr>
          <p:nvPr/>
        </p:nvSpPr>
        <p:spPr bwMode="auto">
          <a:xfrm>
            <a:off x="1241425" y="1447800"/>
            <a:ext cx="6759575" cy="1098550"/>
          </a:xfrm>
          <a:prstGeom prst="rect">
            <a:avLst/>
          </a:prstGeom>
          <a:noFill/>
          <a:ln w="12700">
            <a:noFill/>
            <a:miter lim="800000"/>
            <a:headEnd type="none" w="sm" len="sm"/>
            <a:tailEnd type="none" w="sm" len="sm"/>
          </a:ln>
          <a:effectLst/>
        </p:spPr>
        <p:txBody>
          <a:bodyPr>
            <a:spAutoFit/>
          </a:bodyPr>
          <a:lstStyle/>
          <a:p>
            <a:pPr>
              <a:spcBef>
                <a:spcPct val="50000"/>
              </a:spcBef>
              <a:defRPr/>
            </a:pPr>
            <a:r>
              <a:rPr lang="en-US" sz="6600" b="1">
                <a:solidFill>
                  <a:srgbClr val="FF0066"/>
                </a:solidFill>
                <a:effectLst>
                  <a:outerShdw blurRad="38100" dist="38100" dir="2700000" algn="tl">
                    <a:srgbClr val="FFFFFF"/>
                  </a:outerShdw>
                </a:effectLst>
              </a:rPr>
              <a:t>Hearing Officer</a:t>
            </a:r>
          </a:p>
        </p:txBody>
      </p:sp>
      <p:grpSp>
        <p:nvGrpSpPr>
          <p:cNvPr id="39940" name="Group 8"/>
          <p:cNvGrpSpPr>
            <a:grpSpLocks/>
          </p:cNvGrpSpPr>
          <p:nvPr/>
        </p:nvGrpSpPr>
        <p:grpSpPr bwMode="auto">
          <a:xfrm>
            <a:off x="2057400" y="3124200"/>
            <a:ext cx="5029200" cy="2971800"/>
            <a:chOff x="1296" y="1584"/>
            <a:chExt cx="3168" cy="1872"/>
          </a:xfrm>
        </p:grpSpPr>
        <p:sp>
          <p:nvSpPr>
            <p:cNvPr id="93193" name="AutoShape 9"/>
            <p:cNvSpPr>
              <a:spLocks noChangeArrowheads="1"/>
            </p:cNvSpPr>
            <p:nvPr/>
          </p:nvSpPr>
          <p:spPr bwMode="auto">
            <a:xfrm>
              <a:off x="1752" y="1584"/>
              <a:ext cx="2256" cy="1872"/>
            </a:xfrm>
            <a:prstGeom prst="star5">
              <a:avLst/>
            </a:prstGeom>
            <a:solidFill>
              <a:schemeClr val="accent1"/>
            </a:solidFill>
            <a:ln w="12700">
              <a:solidFill>
                <a:schemeClr val="tx1"/>
              </a:solidFill>
              <a:miter lim="800000"/>
              <a:headEnd type="none" w="sm" len="sm"/>
              <a:tailEnd type="none" w="sm" len="sm"/>
            </a:ln>
            <a:effectLst/>
          </p:spPr>
          <p:txBody>
            <a:bodyPr wrap="none" anchor="ctr"/>
            <a:lstStyle/>
            <a:p>
              <a:pPr>
                <a:defRPr/>
              </a:pPr>
              <a:endParaRPr lang="en-US"/>
            </a:p>
          </p:txBody>
        </p:sp>
        <p:sp>
          <p:nvSpPr>
            <p:cNvPr id="39942" name="Text Box 10"/>
            <p:cNvSpPr txBox="1">
              <a:spLocks noChangeArrowheads="1"/>
            </p:cNvSpPr>
            <p:nvPr/>
          </p:nvSpPr>
          <p:spPr bwMode="auto">
            <a:xfrm>
              <a:off x="1296" y="2160"/>
              <a:ext cx="3168" cy="576"/>
            </a:xfrm>
            <a:prstGeom prst="rect">
              <a:avLst/>
            </a:prstGeom>
            <a:noFill/>
            <a:ln w="12700">
              <a:noFill/>
              <a:miter lim="800000"/>
              <a:headEnd type="none" w="sm" len="sm"/>
              <a:tailEnd type="none" w="sm" len="sm"/>
            </a:ln>
          </p:spPr>
          <p:txBody>
            <a:bodyPr>
              <a:spAutoFit/>
            </a:bodyPr>
            <a:lstStyle/>
            <a:p>
              <a:pPr>
                <a:spcBef>
                  <a:spcPct val="50000"/>
                </a:spcBef>
              </a:pPr>
              <a:r>
                <a:rPr lang="en-US" sz="5400" b="1">
                  <a:solidFill>
                    <a:srgbClr val="FFFF66"/>
                  </a:solidFill>
                </a:rPr>
                <a:t>A Starring Role</a:t>
              </a:r>
            </a:p>
          </p:txBody>
        </p:sp>
      </p:grpSp>
    </p:spTree>
  </p:cSld>
  <p:clrMapOvr>
    <a:masterClrMapping/>
  </p:clrMapOvr>
  <p:transition>
    <p:pull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a:xfrm>
            <a:off x="914400" y="990600"/>
            <a:ext cx="7772400" cy="628650"/>
          </a:xfrm>
        </p:spPr>
        <p:txBody>
          <a:bodyPr/>
          <a:lstStyle/>
          <a:p>
            <a:r>
              <a:rPr lang="en-US" b="1" u="sng" smtClean="0">
                <a:solidFill>
                  <a:schemeClr val="tx1"/>
                </a:solidFill>
                <a:effectLst/>
              </a:rPr>
              <a:t>Role of the Hearing Officer</a:t>
            </a:r>
          </a:p>
        </p:txBody>
      </p:sp>
      <p:sp>
        <p:nvSpPr>
          <p:cNvPr id="452611" name="Rectangle 3"/>
          <p:cNvSpPr>
            <a:spLocks noGrp="1" noChangeArrowheads="1"/>
          </p:cNvSpPr>
          <p:nvPr>
            <p:ph type="subTitle" idx="1"/>
          </p:nvPr>
        </p:nvSpPr>
        <p:spPr>
          <a:xfrm>
            <a:off x="838200" y="2286000"/>
            <a:ext cx="7315200" cy="3695700"/>
          </a:xfrm>
        </p:spPr>
        <p:txBody>
          <a:bodyPr/>
          <a:lstStyle/>
          <a:p>
            <a:pPr algn="l">
              <a:buClr>
                <a:schemeClr val="tx1"/>
              </a:buClr>
              <a:buFont typeface="Wingdings" pitchFamily="2" charset="2"/>
              <a:buChar char="Ø"/>
            </a:pPr>
            <a:r>
              <a:rPr lang="en-US" sz="4000" smtClean="0">
                <a:solidFill>
                  <a:srgbClr val="FFFF00"/>
                </a:solidFill>
              </a:rPr>
              <a:t> </a:t>
            </a:r>
            <a:r>
              <a:rPr lang="en-US" sz="4000" b="1" smtClean="0">
                <a:solidFill>
                  <a:srgbClr val="FFFF00"/>
                </a:solidFill>
              </a:rPr>
              <a:t>Judge and Jury</a:t>
            </a:r>
          </a:p>
          <a:p>
            <a:pPr algn="l">
              <a:buClr>
                <a:schemeClr val="tx1"/>
              </a:buClr>
              <a:buFont typeface="Wingdings" pitchFamily="2" charset="2"/>
              <a:buChar char="Ø"/>
            </a:pPr>
            <a:r>
              <a:rPr lang="en-US" sz="4000" b="1" smtClean="0">
                <a:solidFill>
                  <a:srgbClr val="FFFF00"/>
                </a:solidFill>
              </a:rPr>
              <a:t> Determination of the facts in 	the case</a:t>
            </a:r>
          </a:p>
          <a:p>
            <a:pPr algn="l">
              <a:buClr>
                <a:schemeClr val="tx1"/>
              </a:buClr>
              <a:buFont typeface="Wingdings" pitchFamily="2" charset="2"/>
              <a:buChar char="Ø"/>
            </a:pPr>
            <a:r>
              <a:rPr lang="en-US" sz="4000" b="1" smtClean="0">
                <a:solidFill>
                  <a:srgbClr val="FFFF00"/>
                </a:solidFill>
              </a:rPr>
              <a:t> Makes the decision based 	upon the evidence</a:t>
            </a:r>
            <a:endParaRPr lang="en-US" sz="4000" smtClean="0">
              <a:solidFill>
                <a:srgbClr val="FFFF00"/>
              </a:solidFill>
            </a:endParaRPr>
          </a:p>
          <a:p>
            <a:pPr algn="l">
              <a:buClr>
                <a:schemeClr val="tx1"/>
              </a:buClr>
              <a:buFont typeface="Wingdings" pitchFamily="2" charset="2"/>
              <a:buNone/>
            </a:pPr>
            <a:endParaRPr lang="en-US" sz="4000" smtClean="0">
              <a:solidFill>
                <a:srgbClr val="FFFF00"/>
              </a:solidFill>
            </a:endParaRPr>
          </a:p>
        </p:txBody>
      </p:sp>
    </p:spTree>
  </p:cSld>
  <p:clrMapOvr>
    <a:masterClrMapping/>
  </p:clrMapOvr>
  <p:transition>
    <p:pull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914400" y="990600"/>
            <a:ext cx="7772400" cy="628650"/>
          </a:xfrm>
        </p:spPr>
        <p:txBody>
          <a:bodyPr/>
          <a:lstStyle/>
          <a:p>
            <a:r>
              <a:rPr lang="en-US" b="1" u="sng" smtClean="0">
                <a:solidFill>
                  <a:schemeClr val="tx1"/>
                </a:solidFill>
                <a:effectLst/>
              </a:rPr>
              <a:t>Role of the Hearing Officer</a:t>
            </a:r>
          </a:p>
        </p:txBody>
      </p:sp>
      <p:sp>
        <p:nvSpPr>
          <p:cNvPr id="101379" name="Rectangle 3"/>
          <p:cNvSpPr>
            <a:spLocks noGrp="1" noChangeArrowheads="1"/>
          </p:cNvSpPr>
          <p:nvPr>
            <p:ph type="subTitle" idx="1"/>
          </p:nvPr>
        </p:nvSpPr>
        <p:spPr>
          <a:xfrm>
            <a:off x="304800" y="2286000"/>
            <a:ext cx="8534400" cy="3695700"/>
          </a:xfrm>
        </p:spPr>
        <p:txBody>
          <a:bodyPr/>
          <a:lstStyle/>
          <a:p>
            <a:pPr algn="l">
              <a:lnSpc>
                <a:spcPct val="90000"/>
              </a:lnSpc>
              <a:buClr>
                <a:schemeClr val="tx1"/>
              </a:buClr>
              <a:buFont typeface="Wingdings" pitchFamily="2" charset="2"/>
              <a:buChar char="Ø"/>
            </a:pPr>
            <a:r>
              <a:rPr lang="en-US" sz="4000" smtClean="0">
                <a:solidFill>
                  <a:srgbClr val="FFFF00"/>
                </a:solidFill>
              </a:rPr>
              <a:t> </a:t>
            </a:r>
            <a:r>
              <a:rPr lang="en-US" sz="4000" b="1" smtClean="0">
                <a:solidFill>
                  <a:srgbClr val="FFFF00"/>
                </a:solidFill>
              </a:rPr>
              <a:t>Control and tone of the hearing – 	</a:t>
            </a:r>
            <a:r>
              <a:rPr lang="en-US" sz="4000" b="1" smtClean="0"/>
              <a:t>make sure that it is informal</a:t>
            </a:r>
          </a:p>
          <a:p>
            <a:pPr algn="l">
              <a:lnSpc>
                <a:spcPct val="90000"/>
              </a:lnSpc>
              <a:buClr>
                <a:schemeClr val="tx1"/>
              </a:buClr>
              <a:buFont typeface="Wingdings" pitchFamily="2" charset="2"/>
              <a:buChar char="Ø"/>
            </a:pPr>
            <a:r>
              <a:rPr lang="en-US" sz="4000" b="1" smtClean="0">
                <a:solidFill>
                  <a:srgbClr val="FFFF00"/>
                </a:solidFill>
              </a:rPr>
              <a:t> Provides an adequate record of the 	hearing</a:t>
            </a:r>
          </a:p>
          <a:p>
            <a:pPr algn="l">
              <a:lnSpc>
                <a:spcPct val="90000"/>
              </a:lnSpc>
              <a:buClr>
                <a:schemeClr val="tx1"/>
              </a:buClr>
              <a:buFont typeface="Wingdings" pitchFamily="2" charset="2"/>
              <a:buChar char="Ø"/>
            </a:pPr>
            <a:r>
              <a:rPr lang="en-US" sz="4000" b="1" smtClean="0">
                <a:solidFill>
                  <a:srgbClr val="FFFF00"/>
                </a:solidFill>
              </a:rPr>
              <a:t> Receives relevant, material and 	competent evidence</a:t>
            </a:r>
          </a:p>
          <a:p>
            <a:pPr algn="l">
              <a:lnSpc>
                <a:spcPct val="90000"/>
              </a:lnSpc>
              <a:buClr>
                <a:schemeClr val="tx1"/>
              </a:buClr>
              <a:buFont typeface="Wingdings" pitchFamily="2" charset="2"/>
              <a:buNone/>
            </a:pPr>
            <a:endParaRPr lang="en-US" sz="4000" smtClean="0">
              <a:solidFill>
                <a:srgbClr val="FFFF00"/>
              </a:solidFill>
            </a:endParaRPr>
          </a:p>
        </p:txBody>
      </p:sp>
    </p:spTree>
  </p:cSld>
  <p:clrMapOvr>
    <a:masterClrMapping/>
  </p:clrMapOvr>
  <p:transition>
    <p:pull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914400" y="990600"/>
            <a:ext cx="7772400" cy="628650"/>
          </a:xfrm>
        </p:spPr>
        <p:txBody>
          <a:bodyPr/>
          <a:lstStyle/>
          <a:p>
            <a:r>
              <a:rPr lang="en-US" b="1" u="sng" smtClean="0">
                <a:solidFill>
                  <a:schemeClr val="tx1"/>
                </a:solidFill>
                <a:effectLst/>
              </a:rPr>
              <a:t>Role of the Hearing Officer</a:t>
            </a:r>
          </a:p>
        </p:txBody>
      </p:sp>
      <p:sp>
        <p:nvSpPr>
          <p:cNvPr id="102403" name="Rectangle 3"/>
          <p:cNvSpPr>
            <a:spLocks noGrp="1" noChangeArrowheads="1"/>
          </p:cNvSpPr>
          <p:nvPr>
            <p:ph type="subTitle" idx="1"/>
          </p:nvPr>
        </p:nvSpPr>
        <p:spPr>
          <a:xfrm>
            <a:off x="304800" y="2286000"/>
            <a:ext cx="8534400" cy="3695700"/>
          </a:xfrm>
        </p:spPr>
        <p:txBody>
          <a:bodyPr/>
          <a:lstStyle/>
          <a:p>
            <a:pPr algn="l">
              <a:buClr>
                <a:schemeClr val="tx1"/>
              </a:buClr>
              <a:buFont typeface="Wingdings" pitchFamily="2" charset="2"/>
              <a:buChar char="Ø"/>
            </a:pPr>
            <a:r>
              <a:rPr lang="en-US" sz="4000" smtClean="0">
                <a:solidFill>
                  <a:srgbClr val="FFFF00"/>
                </a:solidFill>
              </a:rPr>
              <a:t> </a:t>
            </a:r>
            <a:r>
              <a:rPr lang="en-US" sz="4000" b="1" smtClean="0">
                <a:solidFill>
                  <a:srgbClr val="FFFF00"/>
                </a:solidFill>
              </a:rPr>
              <a:t>Provides an opportunity so that all 	persons may speak freely </a:t>
            </a:r>
          </a:p>
          <a:p>
            <a:pPr algn="l">
              <a:buClr>
                <a:schemeClr val="tx1"/>
              </a:buClr>
              <a:buFont typeface="Wingdings" pitchFamily="2" charset="2"/>
              <a:buChar char="Ø"/>
            </a:pPr>
            <a:r>
              <a:rPr lang="en-US" sz="4000" b="1" smtClean="0">
                <a:solidFill>
                  <a:srgbClr val="FFFF00"/>
                </a:solidFill>
              </a:rPr>
              <a:t> Provides a fair hearing</a:t>
            </a:r>
          </a:p>
          <a:p>
            <a:pPr algn="l">
              <a:buClr>
                <a:schemeClr val="tx1"/>
              </a:buClr>
              <a:buFont typeface="Wingdings" pitchFamily="2" charset="2"/>
              <a:buChar char="Ø"/>
            </a:pPr>
            <a:r>
              <a:rPr lang="en-US" sz="4000" b="1" smtClean="0">
                <a:solidFill>
                  <a:srgbClr val="FFFF00"/>
                </a:solidFill>
              </a:rPr>
              <a:t> Explains the process and flow of the 	hearing</a:t>
            </a:r>
          </a:p>
          <a:p>
            <a:pPr algn="l">
              <a:buClr>
                <a:schemeClr val="tx1"/>
              </a:buClr>
              <a:buFont typeface="Wingdings" pitchFamily="2" charset="2"/>
              <a:buNone/>
            </a:pPr>
            <a:endParaRPr lang="en-US" sz="4000" smtClean="0">
              <a:solidFill>
                <a:srgbClr val="FFFF00"/>
              </a:solidFill>
            </a:endParaRPr>
          </a:p>
        </p:txBody>
      </p:sp>
    </p:spTree>
  </p:cSld>
  <p:clrMapOvr>
    <a:masterClrMapping/>
  </p:clrMapOvr>
  <p:transition>
    <p:pull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914400" y="990600"/>
            <a:ext cx="7772400" cy="628650"/>
          </a:xfrm>
        </p:spPr>
        <p:txBody>
          <a:bodyPr/>
          <a:lstStyle/>
          <a:p>
            <a:r>
              <a:rPr lang="en-US" b="1" u="sng" smtClean="0">
                <a:solidFill>
                  <a:schemeClr val="tx1"/>
                </a:solidFill>
                <a:effectLst/>
              </a:rPr>
              <a:t>Role of the Hearing Officer</a:t>
            </a:r>
          </a:p>
        </p:txBody>
      </p:sp>
      <p:sp>
        <p:nvSpPr>
          <p:cNvPr id="103427" name="Rectangle 3"/>
          <p:cNvSpPr>
            <a:spLocks noGrp="1" noChangeArrowheads="1"/>
          </p:cNvSpPr>
          <p:nvPr>
            <p:ph type="subTitle" idx="1"/>
          </p:nvPr>
        </p:nvSpPr>
        <p:spPr>
          <a:xfrm>
            <a:off x="304800" y="2362200"/>
            <a:ext cx="8534400" cy="3695700"/>
          </a:xfrm>
        </p:spPr>
        <p:txBody>
          <a:bodyPr/>
          <a:lstStyle/>
          <a:p>
            <a:pPr algn="l">
              <a:buClr>
                <a:schemeClr val="tx1"/>
              </a:buClr>
              <a:buFont typeface="Wingdings" pitchFamily="2" charset="2"/>
              <a:buChar char="Ø"/>
            </a:pPr>
            <a:r>
              <a:rPr lang="en-US" sz="3600" smtClean="0">
                <a:solidFill>
                  <a:srgbClr val="FFFF00"/>
                </a:solidFill>
              </a:rPr>
              <a:t> </a:t>
            </a:r>
            <a:r>
              <a:rPr lang="en-US" sz="3600" b="1" smtClean="0">
                <a:solidFill>
                  <a:srgbClr val="FFFF00"/>
                </a:solidFill>
              </a:rPr>
              <a:t>Remains impartial and unbiased </a:t>
            </a:r>
          </a:p>
          <a:p>
            <a:pPr algn="l">
              <a:buClr>
                <a:schemeClr val="tx1"/>
              </a:buClr>
              <a:buFont typeface="Wingdings" pitchFamily="2" charset="2"/>
              <a:buChar char="Ø"/>
            </a:pPr>
            <a:r>
              <a:rPr lang="en-US" sz="3600" b="1" smtClean="0">
                <a:solidFill>
                  <a:srgbClr val="FFFF00"/>
                </a:solidFill>
              </a:rPr>
              <a:t>Ex parte conversations or meetings -  	</a:t>
            </a:r>
            <a:r>
              <a:rPr lang="en-US" sz="3600" b="1" smtClean="0"/>
              <a:t>discussions outside of the hearing – </a:t>
            </a:r>
          </a:p>
          <a:p>
            <a:pPr algn="l">
              <a:buClr>
                <a:schemeClr val="tx1"/>
              </a:buClr>
              <a:buFont typeface="Wingdings" pitchFamily="2" charset="2"/>
              <a:buNone/>
            </a:pPr>
            <a:r>
              <a:rPr lang="en-US" sz="3600" b="1" smtClean="0"/>
              <a:t>	</a:t>
            </a:r>
            <a:r>
              <a:rPr lang="en-US" sz="3600" b="1" u="sng" smtClean="0">
                <a:solidFill>
                  <a:srgbClr val="FF0000"/>
                </a:solidFill>
              </a:rPr>
              <a:t>do not</a:t>
            </a:r>
            <a:r>
              <a:rPr lang="en-US" sz="3600" b="1" smtClean="0">
                <a:solidFill>
                  <a:srgbClr val="FF0000"/>
                </a:solidFill>
              </a:rPr>
              <a:t> </a:t>
            </a:r>
            <a:r>
              <a:rPr lang="en-US" sz="3600" b="1" smtClean="0"/>
              <a:t>engage in these type</a:t>
            </a:r>
          </a:p>
          <a:p>
            <a:pPr algn="l">
              <a:buClr>
                <a:schemeClr val="tx1"/>
              </a:buClr>
              <a:buFont typeface="Wingdings" pitchFamily="2" charset="2"/>
              <a:buNone/>
            </a:pPr>
            <a:r>
              <a:rPr lang="en-US" sz="3600" b="1" smtClean="0">
                <a:solidFill>
                  <a:srgbClr val="FFFF00"/>
                </a:solidFill>
              </a:rPr>
              <a:t>        </a:t>
            </a:r>
            <a:r>
              <a:rPr lang="en-US" sz="3600" b="1" smtClean="0"/>
              <a:t>of discussions  </a:t>
            </a:r>
          </a:p>
          <a:p>
            <a:pPr algn="l">
              <a:buClr>
                <a:schemeClr val="tx1"/>
              </a:buClr>
              <a:buFont typeface="Wingdings" pitchFamily="2" charset="2"/>
              <a:buChar char="Ø"/>
            </a:pPr>
            <a:endParaRPr lang="en-US" sz="3600" b="1" smtClean="0">
              <a:solidFill>
                <a:srgbClr val="FFFF00"/>
              </a:solidFill>
            </a:endParaRPr>
          </a:p>
          <a:p>
            <a:pPr algn="l">
              <a:buClr>
                <a:schemeClr val="tx1"/>
              </a:buClr>
              <a:buFont typeface="Wingdings" pitchFamily="2" charset="2"/>
              <a:buNone/>
            </a:pPr>
            <a:endParaRPr lang="en-US" sz="3600" smtClean="0">
              <a:solidFill>
                <a:srgbClr val="FFFF00"/>
              </a:solidFill>
            </a:endParaRPr>
          </a:p>
        </p:txBody>
      </p:sp>
      <p:pic>
        <p:nvPicPr>
          <p:cNvPr id="44036" name="Picture 4" descr="j0287436"/>
          <p:cNvPicPr>
            <a:picLocks noChangeAspect="1" noChangeArrowheads="1"/>
          </p:cNvPicPr>
          <p:nvPr/>
        </p:nvPicPr>
        <p:blipFill>
          <a:blip r:embed="rId3" cstate="print"/>
          <a:srcRect/>
          <a:stretch>
            <a:fillRect/>
          </a:stretch>
        </p:blipFill>
        <p:spPr bwMode="auto">
          <a:xfrm>
            <a:off x="6642100" y="4648200"/>
            <a:ext cx="2273300" cy="1825625"/>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8080"/>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ctrTitle"/>
          </p:nvPr>
        </p:nvSpPr>
        <p:spPr>
          <a:xfrm>
            <a:off x="381000" y="990600"/>
            <a:ext cx="8382000" cy="628650"/>
          </a:xfrm>
        </p:spPr>
        <p:txBody>
          <a:bodyPr/>
          <a:lstStyle/>
          <a:p>
            <a:pPr>
              <a:defRPr/>
            </a:pPr>
            <a:r>
              <a:rPr lang="en-US" b="1" u="sng" smtClean="0">
                <a:solidFill>
                  <a:schemeClr val="tx1"/>
                </a:solidFill>
                <a:effectLst>
                  <a:outerShdw blurRad="38100" dist="38100" dir="2700000" algn="tl">
                    <a:srgbClr val="000000"/>
                  </a:outerShdw>
                </a:effectLst>
              </a:rPr>
              <a:t>Hearing Officer Characteristics</a:t>
            </a:r>
          </a:p>
        </p:txBody>
      </p:sp>
      <p:sp>
        <p:nvSpPr>
          <p:cNvPr id="104451" name="Rectangle 3"/>
          <p:cNvSpPr>
            <a:spLocks noGrp="1" noChangeArrowheads="1"/>
          </p:cNvSpPr>
          <p:nvPr>
            <p:ph type="subTitle" idx="1"/>
          </p:nvPr>
        </p:nvSpPr>
        <p:spPr>
          <a:xfrm>
            <a:off x="304800" y="1752600"/>
            <a:ext cx="8534400" cy="6400800"/>
          </a:xfrm>
        </p:spPr>
        <p:txBody>
          <a:bodyPr/>
          <a:lstStyle/>
          <a:p>
            <a:pPr algn="l">
              <a:lnSpc>
                <a:spcPct val="90000"/>
              </a:lnSpc>
              <a:buClr>
                <a:schemeClr val="tx1"/>
              </a:buClr>
              <a:buFont typeface="Wingdings" pitchFamily="2" charset="2"/>
              <a:buChar char="þ"/>
              <a:defRPr/>
            </a:pPr>
            <a:r>
              <a:rPr lang="en-US" sz="3600" dirty="0" smtClean="0">
                <a:solidFill>
                  <a:srgbClr val="FFFF00"/>
                </a:solidFill>
                <a:effectLst>
                  <a:outerShdw blurRad="38100" dist="38100" dir="2700000" algn="tl">
                    <a:srgbClr val="000000"/>
                  </a:outerShdw>
                </a:effectLst>
              </a:rPr>
              <a:t> </a:t>
            </a:r>
            <a:r>
              <a:rPr lang="en-US" sz="2800" b="1" dirty="0" smtClean="0">
                <a:solidFill>
                  <a:srgbClr val="FFFF00"/>
                </a:solidFill>
                <a:effectLst>
                  <a:outerShdw blurRad="38100" dist="38100" dir="2700000" algn="tl">
                    <a:srgbClr val="000000"/>
                  </a:outerShdw>
                </a:effectLst>
              </a:rPr>
              <a:t>Common sense</a:t>
            </a:r>
          </a:p>
          <a:p>
            <a:pPr algn="l">
              <a:lnSpc>
                <a:spcPct val="90000"/>
              </a:lnSpc>
              <a:buClr>
                <a:schemeClr val="tx1"/>
              </a:buClr>
              <a:buFont typeface="Wingdings" pitchFamily="2" charset="2"/>
              <a:buChar char="þ"/>
              <a:defRPr/>
            </a:pPr>
            <a:r>
              <a:rPr lang="en-US" sz="2800" b="1" dirty="0" smtClean="0">
                <a:solidFill>
                  <a:srgbClr val="FFFF00"/>
                </a:solidFill>
                <a:effectLst>
                  <a:outerShdw blurRad="38100" dist="38100" dir="2700000" algn="tl">
                    <a:srgbClr val="000000"/>
                  </a:outerShdw>
                </a:effectLst>
              </a:rPr>
              <a:t> A steady, even temperament</a:t>
            </a:r>
          </a:p>
          <a:p>
            <a:pPr algn="l">
              <a:lnSpc>
                <a:spcPct val="90000"/>
              </a:lnSpc>
              <a:buClr>
                <a:schemeClr val="tx1"/>
              </a:buClr>
              <a:buFont typeface="Wingdings" pitchFamily="2" charset="2"/>
              <a:buChar char="þ"/>
              <a:defRPr/>
            </a:pPr>
            <a:r>
              <a:rPr lang="en-US" sz="2800" b="1" dirty="0" smtClean="0">
                <a:solidFill>
                  <a:srgbClr val="FFFF00"/>
                </a:solidFill>
                <a:effectLst>
                  <a:outerShdw blurRad="38100" dist="38100" dir="2700000" algn="tl">
                    <a:srgbClr val="000000"/>
                  </a:outerShdw>
                </a:effectLst>
              </a:rPr>
              <a:t> Open minded and flexible</a:t>
            </a:r>
          </a:p>
          <a:p>
            <a:pPr algn="l">
              <a:lnSpc>
                <a:spcPct val="90000"/>
              </a:lnSpc>
              <a:buClr>
                <a:schemeClr val="tx1"/>
              </a:buClr>
              <a:buFont typeface="Wingdings" pitchFamily="2" charset="2"/>
              <a:buChar char="þ"/>
              <a:defRPr/>
            </a:pPr>
            <a:r>
              <a:rPr lang="en-US" sz="2800" b="1" dirty="0" smtClean="0">
                <a:solidFill>
                  <a:srgbClr val="99FF33"/>
                </a:solidFill>
                <a:effectLst>
                  <a:outerShdw blurRad="38100" dist="38100" dir="2700000" algn="tl">
                    <a:srgbClr val="000000"/>
                  </a:outerShdw>
                </a:effectLst>
              </a:rPr>
              <a:t> </a:t>
            </a:r>
            <a:r>
              <a:rPr lang="en-US" sz="2800" b="1" dirty="0" smtClean="0">
                <a:solidFill>
                  <a:schemeClr val="folHlink"/>
                </a:solidFill>
                <a:effectLst>
                  <a:outerShdw blurRad="38100" dist="38100" dir="2700000" algn="tl">
                    <a:srgbClr val="000000"/>
                  </a:outerShdw>
                </a:effectLst>
              </a:rPr>
              <a:t>Impartiality</a:t>
            </a:r>
          </a:p>
          <a:p>
            <a:pPr algn="l">
              <a:lnSpc>
                <a:spcPct val="90000"/>
              </a:lnSpc>
              <a:buClr>
                <a:schemeClr val="tx1"/>
              </a:buClr>
              <a:buFont typeface="Wingdings" pitchFamily="2" charset="2"/>
              <a:buChar char="þ"/>
              <a:defRPr/>
            </a:pPr>
            <a:r>
              <a:rPr lang="en-US" sz="2800" b="1" dirty="0" smtClean="0">
                <a:solidFill>
                  <a:schemeClr val="folHlink"/>
                </a:solidFill>
                <a:effectLst>
                  <a:outerShdw blurRad="38100" dist="38100" dir="2700000" algn="tl">
                    <a:srgbClr val="000000"/>
                  </a:outerShdw>
                </a:effectLst>
              </a:rPr>
              <a:t> </a:t>
            </a:r>
            <a:r>
              <a:rPr lang="en-US" sz="2800" b="1" dirty="0" smtClean="0">
                <a:solidFill>
                  <a:srgbClr val="FFFF00"/>
                </a:solidFill>
                <a:effectLst>
                  <a:outerShdw blurRad="38100" dist="38100" dir="2700000" algn="tl">
                    <a:srgbClr val="000000"/>
                  </a:outerShdw>
                </a:effectLst>
              </a:rPr>
              <a:t>Willingness to be firm and forceful  </a:t>
            </a:r>
          </a:p>
          <a:p>
            <a:pPr algn="l">
              <a:lnSpc>
                <a:spcPct val="90000"/>
              </a:lnSpc>
              <a:buClr>
                <a:schemeClr val="tx1"/>
              </a:buClr>
              <a:defRPr/>
            </a:pPr>
            <a:r>
              <a:rPr lang="en-US" sz="2800" b="1" dirty="0" smtClean="0">
                <a:solidFill>
                  <a:srgbClr val="FFFF00"/>
                </a:solidFill>
                <a:effectLst>
                  <a:outerShdw blurRad="38100" dist="38100" dir="2700000" algn="tl">
                    <a:srgbClr val="000000"/>
                  </a:outerShdw>
                </a:effectLst>
              </a:rPr>
              <a:t>without being dictatorial</a:t>
            </a:r>
          </a:p>
          <a:p>
            <a:pPr algn="l">
              <a:lnSpc>
                <a:spcPct val="90000"/>
              </a:lnSpc>
              <a:buClr>
                <a:schemeClr val="tx1"/>
              </a:buClr>
              <a:buFont typeface="Wingdings" pitchFamily="2" charset="2"/>
              <a:buChar char="þ"/>
              <a:defRPr/>
            </a:pPr>
            <a:r>
              <a:rPr lang="en-US" sz="2800" b="1" dirty="0" smtClean="0">
                <a:solidFill>
                  <a:srgbClr val="FFFF00"/>
                </a:solidFill>
                <a:effectLst>
                  <a:outerShdw blurRad="38100" dist="38100" dir="2700000" algn="tl">
                    <a:srgbClr val="000000"/>
                  </a:outerShdw>
                </a:effectLst>
              </a:rPr>
              <a:t>Ability to listen and absorb 	complex information</a:t>
            </a:r>
          </a:p>
          <a:p>
            <a:pPr algn="l">
              <a:lnSpc>
                <a:spcPct val="90000"/>
              </a:lnSpc>
              <a:buClr>
                <a:schemeClr val="tx1"/>
              </a:buClr>
              <a:buFont typeface="Wingdings" pitchFamily="2" charset="2"/>
              <a:buChar char="þ"/>
              <a:defRPr/>
            </a:pPr>
            <a:r>
              <a:rPr lang="en-US" sz="2800" b="1" dirty="0" smtClean="0">
                <a:solidFill>
                  <a:srgbClr val="FFFF00"/>
                </a:solidFill>
                <a:effectLst>
                  <a:outerShdw blurRad="38100" dist="38100" dir="2700000" algn="tl">
                    <a:srgbClr val="000000"/>
                  </a:outerShdw>
                </a:effectLst>
              </a:rPr>
              <a:t> Ability to write clearly and concisely</a:t>
            </a:r>
          </a:p>
          <a:p>
            <a:pPr algn="l">
              <a:lnSpc>
                <a:spcPct val="90000"/>
              </a:lnSpc>
              <a:buClr>
                <a:schemeClr val="tx1"/>
              </a:buClr>
              <a:buFont typeface="Wingdings" pitchFamily="2" charset="2"/>
              <a:buChar char="þ"/>
              <a:defRPr/>
            </a:pPr>
            <a:r>
              <a:rPr lang="en-US" sz="2800" b="1" dirty="0" smtClean="0">
                <a:solidFill>
                  <a:srgbClr val="FFFF00"/>
                </a:solidFill>
                <a:effectLst>
                  <a:outerShdw blurRad="38100" dist="38100" dir="2700000" algn="tl">
                    <a:srgbClr val="000000"/>
                  </a:outerShdw>
                </a:effectLst>
              </a:rPr>
              <a:t> Ability to make a decision and stick  with it</a:t>
            </a:r>
          </a:p>
          <a:p>
            <a:pPr algn="l">
              <a:lnSpc>
                <a:spcPct val="90000"/>
              </a:lnSpc>
              <a:buClr>
                <a:schemeClr val="tx1"/>
              </a:buClr>
              <a:defRPr/>
            </a:pPr>
            <a:endParaRPr lang="en-US" sz="3600" b="1" dirty="0" smtClean="0">
              <a:solidFill>
                <a:srgbClr val="FFFF00"/>
              </a:solidFill>
              <a:effectLst>
                <a:outerShdw blurRad="38100" dist="38100" dir="2700000" algn="tl">
                  <a:srgbClr val="000000"/>
                </a:outerShdw>
              </a:effectLst>
            </a:endParaRPr>
          </a:p>
        </p:txBody>
      </p:sp>
      <p:pic>
        <p:nvPicPr>
          <p:cNvPr id="45060" name="Picture 4" descr="MCj03000430000[1]"/>
          <p:cNvPicPr>
            <a:picLocks noChangeAspect="1" noChangeArrowheads="1"/>
          </p:cNvPicPr>
          <p:nvPr/>
        </p:nvPicPr>
        <p:blipFill>
          <a:blip r:embed="rId3" cstate="print"/>
          <a:srcRect/>
          <a:stretch>
            <a:fillRect/>
          </a:stretch>
        </p:blipFill>
        <p:spPr bwMode="auto">
          <a:xfrm>
            <a:off x="6629400" y="1812925"/>
            <a:ext cx="1870075" cy="2606675"/>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4" name="Text Box 6"/>
          <p:cNvSpPr txBox="1">
            <a:spLocks noGrp="1" noChangeArrowheads="1"/>
          </p:cNvSpPr>
          <p:nvPr>
            <p:ph type="subTitle" idx="1"/>
          </p:nvPr>
        </p:nvSpPr>
        <p:spPr>
          <a:xfrm>
            <a:off x="457200" y="685800"/>
            <a:ext cx="8229600" cy="1752600"/>
          </a:xfrm>
        </p:spPr>
        <p:txBody>
          <a:bodyPr/>
          <a:lstStyle/>
          <a:p>
            <a:pPr>
              <a:spcBef>
                <a:spcPct val="50000"/>
              </a:spcBef>
              <a:buSzTx/>
              <a:defRPr/>
            </a:pPr>
            <a:r>
              <a:rPr lang="en-US" sz="6600" b="1" smtClean="0">
                <a:solidFill>
                  <a:srgbClr val="FF0066"/>
                </a:solidFill>
                <a:effectLst>
                  <a:outerShdw blurRad="38100" dist="38100" dir="2700000" algn="tl">
                    <a:srgbClr val="FFFFFF"/>
                  </a:outerShdw>
                </a:effectLst>
              </a:rPr>
              <a:t>The Supporting Roles</a:t>
            </a:r>
          </a:p>
        </p:txBody>
      </p:sp>
      <p:pic>
        <p:nvPicPr>
          <p:cNvPr id="46083" name="Picture 8" descr="bd05902_"/>
          <p:cNvPicPr>
            <a:picLocks noChangeAspect="1" noChangeArrowheads="1"/>
          </p:cNvPicPr>
          <p:nvPr/>
        </p:nvPicPr>
        <p:blipFill>
          <a:blip r:embed="rId3" cstate="print"/>
          <a:srcRect/>
          <a:stretch>
            <a:fillRect/>
          </a:stretch>
        </p:blipFill>
        <p:spPr bwMode="auto">
          <a:xfrm>
            <a:off x="3124200" y="3611563"/>
            <a:ext cx="2892425" cy="2867025"/>
          </a:xfrm>
          <a:prstGeom prst="rect">
            <a:avLst/>
          </a:prstGeom>
          <a:noFill/>
          <a:ln w="9525">
            <a:noFill/>
            <a:miter lim="800000"/>
            <a:headEnd/>
            <a:tailEnd/>
          </a:ln>
        </p:spPr>
      </p:pic>
      <p:sp>
        <p:nvSpPr>
          <p:cNvPr id="462857" name="Text Box 9"/>
          <p:cNvSpPr txBox="1">
            <a:spLocks noChangeArrowheads="1"/>
          </p:cNvSpPr>
          <p:nvPr/>
        </p:nvSpPr>
        <p:spPr bwMode="auto">
          <a:xfrm>
            <a:off x="1066800" y="2060575"/>
            <a:ext cx="7018338" cy="1901825"/>
          </a:xfrm>
          <a:prstGeom prst="rect">
            <a:avLst/>
          </a:prstGeom>
          <a:noFill/>
          <a:ln w="12700">
            <a:noFill/>
            <a:miter lim="800000"/>
            <a:headEnd type="none" w="sm" len="sm"/>
            <a:tailEnd type="none" w="sm" len="sm"/>
          </a:ln>
          <a:effectLst>
            <a:outerShdw dist="35921" dir="2700000" algn="ctr" rotWithShape="0">
              <a:srgbClr val="000000"/>
            </a:outerShdw>
          </a:effectLst>
        </p:spPr>
        <p:txBody>
          <a:bodyPr>
            <a:spAutoFit/>
          </a:bodyPr>
          <a:lstStyle/>
          <a:p>
            <a:pPr>
              <a:lnSpc>
                <a:spcPct val="90000"/>
              </a:lnSpc>
              <a:defRPr/>
            </a:pPr>
            <a:r>
              <a:rPr lang="en-US" sz="4400" b="1">
                <a:solidFill>
                  <a:srgbClr val="FFFF66"/>
                </a:solidFill>
              </a:rPr>
              <a:t>Advocate</a:t>
            </a:r>
          </a:p>
          <a:p>
            <a:pPr>
              <a:lnSpc>
                <a:spcPct val="90000"/>
              </a:lnSpc>
              <a:defRPr/>
            </a:pPr>
            <a:r>
              <a:rPr lang="en-US" sz="4400" b="1">
                <a:solidFill>
                  <a:srgbClr val="FFFF66"/>
                </a:solidFill>
              </a:rPr>
              <a:t>and</a:t>
            </a:r>
          </a:p>
          <a:p>
            <a:pPr>
              <a:lnSpc>
                <a:spcPct val="90000"/>
              </a:lnSpc>
              <a:defRPr/>
            </a:pPr>
            <a:r>
              <a:rPr lang="en-US" sz="4400" b="1">
                <a:solidFill>
                  <a:srgbClr val="FFFF66"/>
                </a:solidFill>
              </a:rPr>
              <a:t>Respondent</a:t>
            </a:r>
          </a:p>
        </p:txBody>
      </p:sp>
    </p:spTree>
  </p:cSld>
  <p:clrMapOvr>
    <a:masterClrMapping/>
  </p:clrMapOvr>
  <p:transition>
    <p:pull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6600FF"/>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ctrTitle"/>
          </p:nvPr>
        </p:nvSpPr>
        <p:spPr>
          <a:xfrm>
            <a:off x="914400" y="990600"/>
            <a:ext cx="7772400" cy="628650"/>
          </a:xfrm>
        </p:spPr>
        <p:txBody>
          <a:bodyPr/>
          <a:lstStyle/>
          <a:p>
            <a:pPr>
              <a:defRPr/>
            </a:pPr>
            <a:r>
              <a:rPr lang="en-US" b="1" u="sng" smtClean="0">
                <a:solidFill>
                  <a:schemeClr val="tx1"/>
                </a:solidFill>
                <a:effectLst>
                  <a:outerShdw blurRad="38100" dist="38100" dir="2700000" algn="tl">
                    <a:srgbClr val="000000"/>
                  </a:outerShdw>
                </a:effectLst>
              </a:rPr>
              <a:t>Role of the Advocate</a:t>
            </a:r>
          </a:p>
        </p:txBody>
      </p:sp>
      <p:sp>
        <p:nvSpPr>
          <p:cNvPr id="108547" name="Rectangle 3"/>
          <p:cNvSpPr>
            <a:spLocks noGrp="1" noChangeArrowheads="1"/>
          </p:cNvSpPr>
          <p:nvPr>
            <p:ph type="subTitle" idx="1"/>
          </p:nvPr>
        </p:nvSpPr>
        <p:spPr>
          <a:xfrm>
            <a:off x="304800" y="1828800"/>
            <a:ext cx="8534400" cy="3695700"/>
          </a:xfrm>
        </p:spPr>
        <p:txBody>
          <a:bodyPr/>
          <a:lstStyle/>
          <a:p>
            <a:pPr algn="l">
              <a:buClr>
                <a:schemeClr val="tx1"/>
              </a:buClr>
              <a:buFont typeface="Wingdings" pitchFamily="2" charset="2"/>
              <a:buChar char="Ø"/>
              <a:defRPr/>
            </a:pPr>
            <a:r>
              <a:rPr lang="en-US" sz="4000" dirty="0" smtClean="0">
                <a:solidFill>
                  <a:srgbClr val="FFFF00"/>
                </a:solidFill>
                <a:effectLst>
                  <a:outerShdw blurRad="38100" dist="38100" dir="2700000" algn="tl">
                    <a:srgbClr val="000000"/>
                  </a:outerShdw>
                </a:effectLst>
              </a:rPr>
              <a:t> </a:t>
            </a:r>
            <a:r>
              <a:rPr lang="en-US" sz="2800" b="1" dirty="0" smtClean="0">
                <a:solidFill>
                  <a:srgbClr val="FFFF00"/>
                </a:solidFill>
                <a:effectLst>
                  <a:outerShdw blurRad="38100" dist="38100" dir="2700000" algn="tl">
                    <a:srgbClr val="000000"/>
                  </a:outerShdw>
                </a:effectLst>
              </a:rPr>
              <a:t>Prosecutor in the hearing process</a:t>
            </a:r>
          </a:p>
          <a:p>
            <a:pPr algn="l">
              <a:buClr>
                <a:schemeClr val="tx1"/>
              </a:buClr>
              <a:buFont typeface="Wingdings" pitchFamily="2" charset="2"/>
              <a:buChar char="Ø"/>
              <a:defRPr/>
            </a:pPr>
            <a:r>
              <a:rPr lang="en-US" sz="2800" b="1" dirty="0" smtClean="0">
                <a:solidFill>
                  <a:srgbClr val="FFFF00"/>
                </a:solidFill>
                <a:effectLst>
                  <a:outerShdw blurRad="38100" dist="38100" dir="2700000" algn="tl">
                    <a:srgbClr val="000000"/>
                  </a:outerShdw>
                </a:effectLst>
              </a:rPr>
              <a:t> Makes an opening statement</a:t>
            </a:r>
          </a:p>
          <a:p>
            <a:pPr algn="l">
              <a:buClr>
                <a:schemeClr val="tx1"/>
              </a:buClr>
              <a:buFont typeface="Wingdings" pitchFamily="2" charset="2"/>
              <a:buChar char="Ø"/>
              <a:defRPr/>
            </a:pPr>
            <a:r>
              <a:rPr lang="en-US" sz="2800" b="1" dirty="0" smtClean="0">
                <a:solidFill>
                  <a:srgbClr val="FFFF00"/>
                </a:solidFill>
                <a:effectLst>
                  <a:outerShdw blurRad="38100" dist="38100" dir="2700000" algn="tl">
                    <a:srgbClr val="000000"/>
                  </a:outerShdw>
                </a:effectLst>
              </a:rPr>
              <a:t> Presents the case at the hearing</a:t>
            </a:r>
            <a:endParaRPr lang="en-US" sz="2800" b="1" dirty="0" smtClean="0">
              <a:effectLst>
                <a:outerShdw blurRad="38100" dist="38100" dir="2700000" algn="tl">
                  <a:srgbClr val="000000"/>
                </a:outerShdw>
              </a:effectLst>
            </a:endParaRPr>
          </a:p>
          <a:p>
            <a:pPr algn="l">
              <a:buClr>
                <a:schemeClr val="tx1"/>
              </a:buClr>
              <a:buFont typeface="Wingdings" pitchFamily="2" charset="2"/>
              <a:buChar char="Ø"/>
              <a:defRPr/>
            </a:pPr>
            <a:r>
              <a:rPr lang="en-US" sz="2800" b="1" dirty="0" smtClean="0">
                <a:solidFill>
                  <a:srgbClr val="FFFF00"/>
                </a:solidFill>
                <a:effectLst>
                  <a:outerShdw blurRad="38100" dist="38100" dir="2700000" algn="tl">
                    <a:srgbClr val="000000"/>
                  </a:outerShdw>
                </a:effectLst>
              </a:rPr>
              <a:t>Questions witnesses, both for the Advocate and the respondent</a:t>
            </a:r>
          </a:p>
          <a:p>
            <a:pPr algn="l">
              <a:buClr>
                <a:schemeClr val="tx1"/>
              </a:buClr>
              <a:buFont typeface="Wingdings" pitchFamily="2" charset="2"/>
              <a:buChar char="Ø"/>
              <a:defRPr/>
            </a:pPr>
            <a:r>
              <a:rPr lang="en-US" sz="2800" b="1" dirty="0" smtClean="0">
                <a:solidFill>
                  <a:srgbClr val="FFFF00"/>
                </a:solidFill>
                <a:effectLst>
                  <a:outerShdw blurRad="38100" dist="38100" dir="2700000" algn="tl">
                    <a:srgbClr val="000000"/>
                  </a:outerShdw>
                </a:effectLst>
              </a:rPr>
              <a:t> Presents the Advocate’s evidence</a:t>
            </a:r>
          </a:p>
          <a:p>
            <a:pPr algn="l">
              <a:buClr>
                <a:schemeClr val="tx1"/>
              </a:buClr>
              <a:buFont typeface="Wingdings" pitchFamily="2" charset="2"/>
              <a:buChar char="Ø"/>
              <a:defRPr/>
            </a:pPr>
            <a:r>
              <a:rPr lang="en-US" sz="2800" b="1" dirty="0" smtClean="0">
                <a:solidFill>
                  <a:srgbClr val="FFFF00"/>
                </a:solidFill>
                <a:effectLst>
                  <a:outerShdw blurRad="38100" dist="38100" dir="2700000" algn="tl">
                    <a:srgbClr val="000000"/>
                  </a:outerShdw>
                </a:effectLst>
              </a:rPr>
              <a:t> Summarizes the case and how the </a:t>
            </a:r>
          </a:p>
          <a:p>
            <a:pPr algn="l">
              <a:buClr>
                <a:schemeClr val="tx1"/>
              </a:buClr>
              <a:defRPr/>
            </a:pPr>
            <a:r>
              <a:rPr lang="en-US" sz="2800" b="1" dirty="0" smtClean="0">
                <a:solidFill>
                  <a:srgbClr val="FFFF00"/>
                </a:solidFill>
                <a:effectLst>
                  <a:outerShdw blurRad="38100" dist="38100" dir="2700000" algn="tl">
                    <a:srgbClr val="000000"/>
                  </a:outerShdw>
                </a:effectLst>
              </a:rPr>
              <a:t>evidence proves the alleged violation(s)</a:t>
            </a:r>
          </a:p>
          <a:p>
            <a:pPr algn="l">
              <a:buClr>
                <a:schemeClr val="tx1"/>
              </a:buClr>
              <a:defRPr/>
            </a:pPr>
            <a:r>
              <a:rPr lang="en-US" sz="2800" b="1" dirty="0" smtClean="0">
                <a:solidFill>
                  <a:srgbClr val="FFFF00"/>
                </a:solidFill>
                <a:effectLst>
                  <a:outerShdw blurRad="38100" dist="38100" dir="2700000" algn="tl">
                    <a:srgbClr val="000000"/>
                  </a:outerShdw>
                </a:effectLst>
              </a:rPr>
              <a:t>during the closing statement</a:t>
            </a:r>
          </a:p>
          <a:p>
            <a:pPr algn="l">
              <a:buClr>
                <a:schemeClr val="tx1"/>
              </a:buClr>
              <a:buFont typeface="Wingdings" pitchFamily="2" charset="2"/>
              <a:buChar char="Ø"/>
              <a:defRPr/>
            </a:pPr>
            <a:endParaRPr lang="en-US" sz="4000" dirty="0" smtClean="0">
              <a:solidFill>
                <a:srgbClr val="FFFF00"/>
              </a:solidFill>
              <a:effectLst>
                <a:outerShdw blurRad="38100" dist="38100" dir="2700000" algn="tl">
                  <a:srgbClr val="000000"/>
                </a:outerShdw>
              </a:effectLst>
            </a:endParaRPr>
          </a:p>
        </p:txBody>
      </p:sp>
      <p:pic>
        <p:nvPicPr>
          <p:cNvPr id="47108" name="Picture 22" descr="MCj01951320000[1]"/>
          <p:cNvPicPr>
            <a:picLocks noChangeAspect="1" noChangeArrowheads="1"/>
          </p:cNvPicPr>
          <p:nvPr/>
        </p:nvPicPr>
        <p:blipFill>
          <a:blip r:embed="rId3" cstate="print"/>
          <a:srcRect/>
          <a:stretch>
            <a:fillRect/>
          </a:stretch>
        </p:blipFill>
        <p:spPr bwMode="auto">
          <a:xfrm>
            <a:off x="6705600" y="4191000"/>
            <a:ext cx="1998663" cy="2514600"/>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666699"/>
        </a:solidFill>
        <a:effectLst/>
      </p:bgPr>
    </p:bg>
    <p:spTree>
      <p:nvGrpSpPr>
        <p:cNvPr id="1" name=""/>
        <p:cNvGrpSpPr/>
        <p:nvPr/>
      </p:nvGrpSpPr>
      <p:grpSpPr>
        <a:xfrm>
          <a:off x="0" y="0"/>
          <a:ext cx="0" cy="0"/>
          <a:chOff x="0" y="0"/>
          <a:chExt cx="0" cy="0"/>
        </a:xfrm>
      </p:grpSpPr>
      <p:sp>
        <p:nvSpPr>
          <p:cNvPr id="494594" name="Rectangle 2"/>
          <p:cNvSpPr>
            <a:spLocks noGrp="1" noChangeArrowheads="1"/>
          </p:cNvSpPr>
          <p:nvPr>
            <p:ph type="ctrTitle"/>
          </p:nvPr>
        </p:nvSpPr>
        <p:spPr>
          <a:xfrm>
            <a:off x="914400" y="990600"/>
            <a:ext cx="7772400" cy="628650"/>
          </a:xfrm>
        </p:spPr>
        <p:txBody>
          <a:bodyPr/>
          <a:lstStyle/>
          <a:p>
            <a:pPr>
              <a:defRPr/>
            </a:pPr>
            <a:r>
              <a:rPr lang="en-US" b="1" u="sng" smtClean="0">
                <a:solidFill>
                  <a:schemeClr val="tx1"/>
                </a:solidFill>
                <a:effectLst>
                  <a:outerShdw blurRad="38100" dist="38100" dir="2700000" algn="tl">
                    <a:srgbClr val="000000"/>
                  </a:outerShdw>
                </a:effectLst>
              </a:rPr>
              <a:t>Role of the Respondent</a:t>
            </a:r>
          </a:p>
        </p:txBody>
      </p:sp>
      <p:sp>
        <p:nvSpPr>
          <p:cNvPr id="494595" name="Rectangle 3"/>
          <p:cNvSpPr>
            <a:spLocks noGrp="1" noChangeArrowheads="1"/>
          </p:cNvSpPr>
          <p:nvPr>
            <p:ph type="subTitle" idx="1"/>
          </p:nvPr>
        </p:nvSpPr>
        <p:spPr>
          <a:xfrm>
            <a:off x="304800" y="1981200"/>
            <a:ext cx="8534400" cy="3695700"/>
          </a:xfrm>
        </p:spPr>
        <p:txBody>
          <a:bodyPr/>
          <a:lstStyle/>
          <a:p>
            <a:pPr algn="l">
              <a:buClr>
                <a:schemeClr val="tx1"/>
              </a:buClr>
              <a:buFont typeface="Wingdings" pitchFamily="2" charset="2"/>
              <a:buChar char="Ø"/>
              <a:defRPr/>
            </a:pPr>
            <a:r>
              <a:rPr lang="en-US" sz="4000" b="1" dirty="0" smtClean="0">
                <a:solidFill>
                  <a:srgbClr val="FFFF00"/>
                </a:solidFill>
                <a:effectLst>
                  <a:outerShdw blurRad="38100" dist="38100" dir="2700000" algn="tl">
                    <a:srgbClr val="000000"/>
                  </a:outerShdw>
                </a:effectLst>
              </a:rPr>
              <a:t> </a:t>
            </a:r>
            <a:r>
              <a:rPr lang="en-US" sz="2800" b="1" dirty="0" smtClean="0">
                <a:solidFill>
                  <a:srgbClr val="FFFF00"/>
                </a:solidFill>
                <a:effectLst>
                  <a:outerShdw blurRad="38100" dist="38100" dir="2700000" algn="tl">
                    <a:srgbClr val="000000"/>
                  </a:outerShdw>
                </a:effectLst>
              </a:rPr>
              <a:t>The defendant or accused party</a:t>
            </a:r>
          </a:p>
          <a:p>
            <a:pPr algn="l">
              <a:buClr>
                <a:schemeClr val="tx1"/>
              </a:buClr>
              <a:buFont typeface="Wingdings" pitchFamily="2" charset="2"/>
              <a:buChar char="Ø"/>
              <a:defRPr/>
            </a:pPr>
            <a:r>
              <a:rPr lang="en-US" sz="2800" b="1" dirty="0" smtClean="0">
                <a:solidFill>
                  <a:srgbClr val="FFFF00"/>
                </a:solidFill>
                <a:effectLst>
                  <a:outerShdw blurRad="38100" dist="38100" dir="2700000" algn="tl">
                    <a:srgbClr val="000000"/>
                  </a:outerShdw>
                </a:effectLst>
              </a:rPr>
              <a:t> Gives an opening statement</a:t>
            </a:r>
          </a:p>
          <a:p>
            <a:pPr algn="l">
              <a:buClr>
                <a:schemeClr val="tx1"/>
              </a:buClr>
              <a:buFont typeface="Wingdings" pitchFamily="2" charset="2"/>
              <a:buChar char="Ø"/>
              <a:defRPr/>
            </a:pPr>
            <a:r>
              <a:rPr lang="en-US" sz="2800" b="1" dirty="0" smtClean="0">
                <a:solidFill>
                  <a:srgbClr val="FFFF00"/>
                </a:solidFill>
                <a:effectLst>
                  <a:outerShdw blurRad="38100" dist="38100" dir="2700000" algn="tl">
                    <a:srgbClr val="000000"/>
                  </a:outerShdw>
                </a:effectLst>
              </a:rPr>
              <a:t> Presents their side of the story with evidence</a:t>
            </a:r>
            <a:endParaRPr lang="en-US" sz="2800" b="1" dirty="0" smtClean="0">
              <a:effectLst>
                <a:outerShdw blurRad="38100" dist="38100" dir="2700000" algn="tl">
                  <a:srgbClr val="000000"/>
                </a:outerShdw>
              </a:effectLst>
            </a:endParaRPr>
          </a:p>
          <a:p>
            <a:pPr algn="l">
              <a:buClr>
                <a:schemeClr val="tx1"/>
              </a:buClr>
              <a:buFont typeface="Wingdings" pitchFamily="2" charset="2"/>
              <a:buChar char="Ø"/>
              <a:defRPr/>
            </a:pPr>
            <a:r>
              <a:rPr lang="en-US" sz="2800" b="1" dirty="0" smtClean="0">
                <a:solidFill>
                  <a:srgbClr val="FFFF00"/>
                </a:solidFill>
                <a:effectLst>
                  <a:outerShdw blurRad="38100" dist="38100" dir="2700000" algn="tl">
                    <a:srgbClr val="000000"/>
                  </a:outerShdw>
                </a:effectLst>
              </a:rPr>
              <a:t>Questions witnesses, both their own and the Advocate’s</a:t>
            </a:r>
          </a:p>
          <a:p>
            <a:pPr algn="l">
              <a:buClr>
                <a:schemeClr val="tx1"/>
              </a:buClr>
              <a:buFont typeface="Wingdings" pitchFamily="2" charset="2"/>
              <a:buChar char="Ø"/>
              <a:defRPr/>
            </a:pPr>
            <a:r>
              <a:rPr lang="en-US" sz="2800" b="1" dirty="0" smtClean="0">
                <a:solidFill>
                  <a:srgbClr val="FFFF00"/>
                </a:solidFill>
                <a:effectLst>
                  <a:outerShdw blurRad="38100" dist="38100" dir="2700000" algn="tl">
                    <a:srgbClr val="000000"/>
                  </a:outerShdw>
                </a:effectLst>
              </a:rPr>
              <a:t> Summarizes their evidence</a:t>
            </a:r>
          </a:p>
          <a:p>
            <a:pPr algn="l">
              <a:buClr>
                <a:schemeClr val="tx1"/>
              </a:buClr>
              <a:defRPr/>
            </a:pPr>
            <a:r>
              <a:rPr lang="en-US" sz="2800" b="1" dirty="0" smtClean="0">
                <a:solidFill>
                  <a:srgbClr val="FFFF00"/>
                </a:solidFill>
                <a:effectLst>
                  <a:outerShdw blurRad="38100" dist="38100" dir="2700000" algn="tl">
                    <a:srgbClr val="000000"/>
                  </a:outerShdw>
                </a:effectLst>
              </a:rPr>
              <a:t> during a closing statement</a:t>
            </a:r>
          </a:p>
          <a:p>
            <a:pPr algn="l">
              <a:buClr>
                <a:schemeClr val="tx1"/>
              </a:buClr>
              <a:buFont typeface="Wingdings" pitchFamily="2" charset="2"/>
              <a:buChar char="Ø"/>
              <a:defRPr/>
            </a:pPr>
            <a:endParaRPr lang="en-US" sz="4000" b="1" dirty="0" smtClean="0">
              <a:solidFill>
                <a:srgbClr val="FFFF00"/>
              </a:solidFill>
              <a:effectLst>
                <a:outerShdw blurRad="38100" dist="38100" dir="2700000" algn="tl">
                  <a:srgbClr val="000000"/>
                </a:outerShdw>
              </a:effectLst>
            </a:endParaRPr>
          </a:p>
        </p:txBody>
      </p:sp>
      <p:pic>
        <p:nvPicPr>
          <p:cNvPr id="48132" name="Picture 4" descr="j0287440"/>
          <p:cNvPicPr>
            <a:picLocks noChangeAspect="1" noChangeArrowheads="1"/>
          </p:cNvPicPr>
          <p:nvPr/>
        </p:nvPicPr>
        <p:blipFill>
          <a:blip r:embed="rId3" cstate="print"/>
          <a:srcRect/>
          <a:stretch>
            <a:fillRect/>
          </a:stretch>
        </p:blipFill>
        <p:spPr bwMode="auto">
          <a:xfrm>
            <a:off x="5562600" y="4246563"/>
            <a:ext cx="2971800" cy="2192337"/>
          </a:xfrm>
          <a:prstGeom prst="rect">
            <a:avLst/>
          </a:prstGeom>
          <a:noFill/>
          <a:ln w="57150">
            <a:solidFill>
              <a:srgbClr val="CC0066"/>
            </a:solidFill>
            <a:miter lim="800000"/>
            <a:headEnd/>
            <a:tailEnd/>
          </a:ln>
        </p:spPr>
      </p:pic>
    </p:spTree>
  </p:cSld>
  <p:clrMapOvr>
    <a:masterClrMapping/>
  </p:clrMapOvr>
  <p:transition>
    <p:pull dir="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3875" name="Rectangle 3"/>
          <p:cNvSpPr>
            <a:spLocks noGrp="1" noChangeArrowheads="1"/>
          </p:cNvSpPr>
          <p:nvPr>
            <p:ph type="body" sz="half" idx="1"/>
          </p:nvPr>
        </p:nvSpPr>
        <p:spPr>
          <a:xfrm>
            <a:off x="1447800" y="914400"/>
            <a:ext cx="7162800" cy="1295400"/>
          </a:xfrm>
        </p:spPr>
        <p:txBody>
          <a:bodyPr/>
          <a:lstStyle/>
          <a:p>
            <a:pPr>
              <a:lnSpc>
                <a:spcPct val="90000"/>
              </a:lnSpc>
              <a:buClr>
                <a:schemeClr val="bg2"/>
              </a:buClr>
              <a:buFont typeface="Wingdings" pitchFamily="2" charset="2"/>
              <a:buNone/>
              <a:defRPr/>
            </a:pPr>
            <a:r>
              <a:rPr lang="en-US" sz="6600" b="1" smtClean="0">
                <a:solidFill>
                  <a:srgbClr val="FF0066"/>
                </a:solidFill>
                <a:effectLst>
                  <a:outerShdw blurRad="38100" dist="38100" dir="2700000" algn="tl">
                    <a:srgbClr val="FFFFFF"/>
                  </a:outerShdw>
                </a:effectLst>
              </a:rPr>
              <a:t>Setting the Stage</a:t>
            </a:r>
          </a:p>
        </p:txBody>
      </p:sp>
      <p:pic>
        <p:nvPicPr>
          <p:cNvPr id="49155" name="Picture 5" descr="MCEN00988_0000[1]"/>
          <p:cNvPicPr>
            <a:picLocks noGrp="1" noChangeAspect="1" noChangeArrowheads="1"/>
          </p:cNvPicPr>
          <p:nvPr>
            <p:ph sz="half" idx="2"/>
          </p:nvPr>
        </p:nvPicPr>
        <p:blipFill>
          <a:blip r:embed="rId3" cstate="print"/>
          <a:srcRect/>
          <a:stretch>
            <a:fillRect/>
          </a:stretch>
        </p:blipFill>
        <p:spPr>
          <a:xfrm>
            <a:off x="2590800" y="2282825"/>
            <a:ext cx="4010025" cy="4117975"/>
          </a:xfr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Rectangle 3"/>
          <p:cNvSpPr>
            <a:spLocks noGrp="1" noChangeArrowheads="1"/>
          </p:cNvSpPr>
          <p:nvPr>
            <p:ph type="ctrTitle"/>
          </p:nvPr>
        </p:nvSpPr>
        <p:spPr>
          <a:xfrm>
            <a:off x="685800" y="762000"/>
            <a:ext cx="7772400" cy="838200"/>
          </a:xfrm>
        </p:spPr>
        <p:txBody>
          <a:bodyPr/>
          <a:lstStyle/>
          <a:p>
            <a:pPr eaLnBrk="1" hangingPunct="1">
              <a:defRPr/>
            </a:pPr>
            <a:r>
              <a:rPr lang="en-US" sz="4800" b="1" u="sng" smtClean="0">
                <a:solidFill>
                  <a:schemeClr val="tx1"/>
                </a:solidFill>
              </a:rPr>
              <a:t>Authority</a:t>
            </a:r>
          </a:p>
        </p:txBody>
      </p:sp>
      <p:sp>
        <p:nvSpPr>
          <p:cNvPr id="152580" name="Text Box 4"/>
          <p:cNvSpPr txBox="1">
            <a:spLocks noChangeArrowheads="1"/>
          </p:cNvSpPr>
          <p:nvPr/>
        </p:nvSpPr>
        <p:spPr bwMode="auto">
          <a:xfrm>
            <a:off x="0" y="1600200"/>
            <a:ext cx="9144000" cy="1311275"/>
          </a:xfrm>
          <a:prstGeom prst="rect">
            <a:avLst/>
          </a:prstGeom>
          <a:noFill/>
          <a:ln w="12700">
            <a:noFill/>
            <a:miter lim="800000"/>
            <a:headEnd type="none" w="sm" len="sm"/>
            <a:tailEnd type="none" w="sm" len="sm"/>
          </a:ln>
          <a:effectLst>
            <a:outerShdw dist="35921" dir="2700000" algn="ctr" rotWithShape="0">
              <a:srgbClr val="000000"/>
            </a:outerShdw>
          </a:effectLst>
        </p:spPr>
        <p:txBody>
          <a:bodyPr>
            <a:spAutoFit/>
          </a:bodyPr>
          <a:lstStyle/>
          <a:p>
            <a:pPr>
              <a:spcBef>
                <a:spcPct val="50000"/>
              </a:spcBef>
              <a:defRPr/>
            </a:pPr>
            <a:r>
              <a:rPr lang="en-US" sz="4000" b="1">
                <a:solidFill>
                  <a:srgbClr val="FFFF00"/>
                </a:solidFill>
                <a:effectLst>
                  <a:outerShdw blurRad="38100" dist="38100" dir="2700000" algn="tl">
                    <a:srgbClr val="000000"/>
                  </a:outerShdw>
                </a:effectLst>
              </a:rPr>
              <a:t>CA Business and Professions Code, Division 5, Chapter 1, Section 12015.3</a:t>
            </a:r>
          </a:p>
        </p:txBody>
      </p:sp>
      <p:sp>
        <p:nvSpPr>
          <p:cNvPr id="152581" name="Text Box 5"/>
          <p:cNvSpPr txBox="1">
            <a:spLocks noChangeArrowheads="1"/>
          </p:cNvSpPr>
          <p:nvPr/>
        </p:nvSpPr>
        <p:spPr bwMode="auto">
          <a:xfrm>
            <a:off x="0" y="3048000"/>
            <a:ext cx="9144000" cy="3505200"/>
          </a:xfrm>
          <a:prstGeom prst="rect">
            <a:avLst/>
          </a:prstGeom>
          <a:noFill/>
          <a:ln w="12700">
            <a:noFill/>
            <a:miter lim="800000"/>
            <a:headEnd type="none" w="sm" len="sm"/>
            <a:tailEnd type="none" w="sm" len="sm"/>
          </a:ln>
          <a:effectLst>
            <a:outerShdw dist="28398" dir="1593903" algn="ctr" rotWithShape="0">
              <a:srgbClr val="000000"/>
            </a:outerShdw>
          </a:effectLst>
        </p:spPr>
        <p:txBody>
          <a:bodyPr>
            <a:spAutoFit/>
          </a:bodyPr>
          <a:lstStyle/>
          <a:p>
            <a:pPr algn="l">
              <a:spcBef>
                <a:spcPct val="50000"/>
              </a:spcBef>
              <a:buClr>
                <a:srgbClr val="FFFF00"/>
              </a:buClr>
              <a:buFont typeface="Wingdings" pitchFamily="2" charset="2"/>
              <a:buChar char="Ø"/>
              <a:defRPr/>
            </a:pPr>
            <a:r>
              <a:rPr lang="en-US" b="1" dirty="0">
                <a:effectLst>
                  <a:outerShdw blurRad="38100" dist="38100" dir="2700000" algn="tl">
                    <a:srgbClr val="000000"/>
                  </a:outerShdw>
                </a:effectLst>
              </a:rPr>
              <a:t>The sealer may levy civil penalties for violations 	of this division or a regulation adopted 	pursuant to this section</a:t>
            </a:r>
          </a:p>
          <a:p>
            <a:pPr algn="l">
              <a:spcBef>
                <a:spcPct val="50000"/>
              </a:spcBef>
              <a:buClr>
                <a:srgbClr val="FFFF00"/>
              </a:buClr>
              <a:buFont typeface="Wingdings" pitchFamily="2" charset="2"/>
              <a:buChar char="Ø"/>
              <a:defRPr/>
            </a:pPr>
            <a:r>
              <a:rPr lang="en-US" b="1" dirty="0">
                <a:effectLst>
                  <a:outerShdw blurRad="38100" dist="38100" dir="2700000" algn="tl">
                    <a:srgbClr val="000000"/>
                  </a:outerShdw>
                </a:effectLst>
              </a:rPr>
              <a:t>Not more than $1,000 for each violation</a:t>
            </a:r>
          </a:p>
          <a:p>
            <a:pPr algn="l">
              <a:spcBef>
                <a:spcPct val="50000"/>
              </a:spcBef>
              <a:buClr>
                <a:srgbClr val="FFFF00"/>
              </a:buClr>
              <a:buFont typeface="Wingdings" pitchFamily="2" charset="2"/>
              <a:buChar char="Ø"/>
              <a:defRPr/>
            </a:pPr>
            <a:r>
              <a:rPr lang="en-US" b="1" dirty="0">
                <a:effectLst>
                  <a:outerShdw blurRad="38100" dist="38100" dir="2700000" algn="tl">
                    <a:srgbClr val="000000"/>
                  </a:outerShdw>
                </a:effectLst>
              </a:rPr>
              <a:t>CA Code of Regulations, Title 4, Division 9, 	Chapter 12, Article 2, “Penalty Guidelines”</a:t>
            </a:r>
          </a:p>
        </p:txBody>
      </p:sp>
    </p:spTree>
  </p:cSld>
  <p:clrMapOvr>
    <a:masterClrMapping/>
  </p:clrMapOvr>
  <p:transition>
    <p:pull dir="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800100" y="609600"/>
            <a:ext cx="7543800" cy="1143000"/>
          </a:xfrm>
        </p:spPr>
        <p:txBody>
          <a:bodyPr/>
          <a:lstStyle/>
          <a:p>
            <a:pPr eaLnBrk="1" hangingPunct="1">
              <a:defRPr/>
            </a:pPr>
            <a:r>
              <a:rPr lang="en-US" u="sng" smtClean="0"/>
              <a:t>Hearing Checklist</a:t>
            </a:r>
          </a:p>
        </p:txBody>
      </p:sp>
      <p:sp>
        <p:nvSpPr>
          <p:cNvPr id="117763" name="Rectangle 3"/>
          <p:cNvSpPr>
            <a:spLocks noGrp="1" noChangeArrowheads="1"/>
          </p:cNvSpPr>
          <p:nvPr>
            <p:ph type="body" idx="1"/>
          </p:nvPr>
        </p:nvSpPr>
        <p:spPr>
          <a:xfrm>
            <a:off x="381000" y="1905000"/>
            <a:ext cx="8763000" cy="4191000"/>
          </a:xfrm>
        </p:spPr>
        <p:txBody>
          <a:bodyPr/>
          <a:lstStyle/>
          <a:p>
            <a:pPr eaLnBrk="1" hangingPunct="1">
              <a:lnSpc>
                <a:spcPct val="80000"/>
              </a:lnSpc>
              <a:buClr>
                <a:schemeClr val="bg2"/>
              </a:buClr>
              <a:buFont typeface="Wingdings" pitchFamily="2" charset="2"/>
              <a:buChar char="ü"/>
              <a:defRPr/>
            </a:pPr>
            <a:r>
              <a:rPr lang="en-US" b="0" dirty="0" smtClean="0"/>
              <a:t> </a:t>
            </a:r>
            <a:r>
              <a:rPr lang="en-US" sz="2800" b="0" dirty="0" smtClean="0"/>
              <a:t>Arrange for a suitable, quiet location for the hearing</a:t>
            </a:r>
          </a:p>
          <a:p>
            <a:pPr eaLnBrk="1" hangingPunct="1">
              <a:lnSpc>
                <a:spcPct val="80000"/>
              </a:lnSpc>
              <a:buClr>
                <a:schemeClr val="bg2"/>
              </a:buClr>
              <a:buFont typeface="Wingdings" pitchFamily="2" charset="2"/>
              <a:buChar char="ü"/>
              <a:defRPr/>
            </a:pPr>
            <a:r>
              <a:rPr lang="en-US" sz="2800" b="0" dirty="0" smtClean="0"/>
              <a:t> Obtain – </a:t>
            </a:r>
            <a:r>
              <a:rPr lang="en-US" sz="2800" b="0" dirty="0" smtClean="0">
                <a:solidFill>
                  <a:srgbClr val="FFFF00"/>
                </a:solidFill>
              </a:rPr>
              <a:t>tape recorder, tapes, markers, and other necessary equipment</a:t>
            </a:r>
          </a:p>
          <a:p>
            <a:pPr eaLnBrk="1" hangingPunct="1">
              <a:lnSpc>
                <a:spcPct val="80000"/>
              </a:lnSpc>
              <a:buClr>
                <a:schemeClr val="bg2"/>
              </a:buClr>
              <a:buFont typeface="Wingdings" pitchFamily="2" charset="2"/>
              <a:buChar char="ü"/>
              <a:defRPr/>
            </a:pPr>
            <a:r>
              <a:rPr lang="en-US" sz="2800" b="0" dirty="0" smtClean="0"/>
              <a:t> Make sure equipment functions and batteries are fresh</a:t>
            </a:r>
          </a:p>
          <a:p>
            <a:pPr eaLnBrk="1" hangingPunct="1">
              <a:lnSpc>
                <a:spcPct val="90000"/>
              </a:lnSpc>
              <a:buClr>
                <a:schemeClr val="bg2"/>
              </a:buClr>
              <a:buFont typeface="Wingdings" pitchFamily="2" charset="2"/>
              <a:buChar char="ü"/>
              <a:defRPr/>
            </a:pPr>
            <a:r>
              <a:rPr lang="en-US" sz="2800" b="0" dirty="0" smtClean="0"/>
              <a:t>Make sure there are adequate seats 	for all participants</a:t>
            </a:r>
          </a:p>
          <a:p>
            <a:pPr eaLnBrk="1" hangingPunct="1">
              <a:lnSpc>
                <a:spcPct val="90000"/>
              </a:lnSpc>
              <a:buClr>
                <a:schemeClr val="bg2"/>
              </a:buClr>
              <a:buFont typeface="Wingdings" pitchFamily="2" charset="2"/>
              <a:buChar char="ü"/>
              <a:defRPr/>
            </a:pPr>
            <a:r>
              <a:rPr lang="en-US" sz="2800" b="0" dirty="0" smtClean="0"/>
              <a:t> Do you need an interpreter?</a:t>
            </a:r>
          </a:p>
          <a:p>
            <a:pPr eaLnBrk="1" hangingPunct="1">
              <a:lnSpc>
                <a:spcPct val="90000"/>
              </a:lnSpc>
              <a:buClr>
                <a:schemeClr val="bg2"/>
              </a:buClr>
              <a:buFont typeface="Wingdings" pitchFamily="2" charset="2"/>
              <a:buChar char="ü"/>
              <a:defRPr/>
            </a:pPr>
            <a:r>
              <a:rPr lang="en-US" sz="2800" b="0" dirty="0" smtClean="0"/>
              <a:t> Can you accommodate the disabled?</a:t>
            </a:r>
          </a:p>
          <a:p>
            <a:pPr eaLnBrk="1" hangingPunct="1">
              <a:lnSpc>
                <a:spcPct val="90000"/>
              </a:lnSpc>
              <a:buClr>
                <a:schemeClr val="bg2"/>
              </a:buClr>
              <a:buFont typeface="Wingdings" pitchFamily="2" charset="2"/>
              <a:buChar char="ü"/>
              <a:defRPr/>
            </a:pPr>
            <a:r>
              <a:rPr lang="en-US" sz="2800" b="0" dirty="0" smtClean="0"/>
              <a:t> Review material with an open mind</a:t>
            </a:r>
          </a:p>
          <a:p>
            <a:pPr eaLnBrk="1" hangingPunct="1">
              <a:lnSpc>
                <a:spcPct val="80000"/>
              </a:lnSpc>
              <a:buClr>
                <a:schemeClr val="bg2"/>
              </a:buClr>
              <a:buFont typeface="Wingdings" pitchFamily="2" charset="2"/>
              <a:buChar char="ü"/>
              <a:defRPr/>
            </a:pPr>
            <a:endParaRPr lang="en-US" b="0" dirty="0" smtClean="0"/>
          </a:p>
          <a:p>
            <a:pPr eaLnBrk="1" hangingPunct="1">
              <a:lnSpc>
                <a:spcPct val="80000"/>
              </a:lnSpc>
              <a:buClr>
                <a:schemeClr val="bg2"/>
              </a:buClr>
              <a:buFont typeface="Wingdings" pitchFamily="2" charset="2"/>
              <a:buChar char="ü"/>
              <a:defRPr/>
            </a:pPr>
            <a:endParaRPr lang="en-US" b="0" dirty="0" smtClean="0"/>
          </a:p>
        </p:txBody>
      </p:sp>
    </p:spTree>
  </p:cSld>
  <p:clrMapOvr>
    <a:masterClrMapping/>
  </p:clrMapOvr>
  <p:transition>
    <p:pull dir="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0">
          <a:gsLst>
            <a:gs pos="0">
              <a:srgbClr val="800000"/>
            </a:gs>
            <a:gs pos="100000">
              <a:srgbClr val="660066"/>
            </a:gs>
          </a:gsLst>
          <a:lin ang="5400000" scaled="1"/>
        </a:gra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eaLnBrk="1" hangingPunct="1">
              <a:defRPr/>
            </a:pPr>
            <a:r>
              <a:rPr lang="en-US" u="sng" smtClean="0"/>
              <a:t>Prehearing Conferences</a:t>
            </a:r>
          </a:p>
        </p:txBody>
      </p:sp>
      <p:sp>
        <p:nvSpPr>
          <p:cNvPr id="142339" name="Rectangle 3"/>
          <p:cNvSpPr>
            <a:spLocks noGrp="1" noChangeArrowheads="1"/>
          </p:cNvSpPr>
          <p:nvPr>
            <p:ph type="body" sz="half" idx="1"/>
          </p:nvPr>
        </p:nvSpPr>
        <p:spPr>
          <a:xfrm>
            <a:off x="457200" y="1600200"/>
            <a:ext cx="6210300" cy="3657600"/>
          </a:xfrm>
        </p:spPr>
        <p:txBody>
          <a:bodyPr/>
          <a:lstStyle/>
          <a:p>
            <a:pPr eaLnBrk="1" hangingPunct="1">
              <a:lnSpc>
                <a:spcPct val="90000"/>
              </a:lnSpc>
              <a:buClr>
                <a:schemeClr val="bg2"/>
              </a:buClr>
              <a:buFont typeface="Wingdings" pitchFamily="2" charset="2"/>
              <a:buChar char="v"/>
              <a:defRPr/>
            </a:pPr>
            <a:r>
              <a:rPr lang="en-US" sz="2800" b="0" dirty="0" smtClean="0"/>
              <a:t>Greet and seat the participants</a:t>
            </a:r>
          </a:p>
          <a:p>
            <a:pPr eaLnBrk="1" hangingPunct="1">
              <a:lnSpc>
                <a:spcPct val="90000"/>
              </a:lnSpc>
              <a:buClr>
                <a:schemeClr val="bg2"/>
              </a:buClr>
              <a:buFont typeface="Wingdings" pitchFamily="2" charset="2"/>
              <a:buChar char="v"/>
              <a:defRPr/>
            </a:pPr>
            <a:r>
              <a:rPr lang="en-US" sz="2800" b="0" dirty="0" smtClean="0"/>
              <a:t>Explain the hearing  procedures to both sides</a:t>
            </a:r>
          </a:p>
          <a:p>
            <a:pPr eaLnBrk="1" hangingPunct="1">
              <a:lnSpc>
                <a:spcPct val="90000"/>
              </a:lnSpc>
              <a:buClr>
                <a:schemeClr val="bg2"/>
              </a:buClr>
              <a:buFont typeface="Wingdings" pitchFamily="2" charset="2"/>
              <a:buChar char="v"/>
              <a:defRPr/>
            </a:pPr>
            <a:r>
              <a:rPr lang="en-US" sz="2800" b="0" dirty="0" smtClean="0"/>
              <a:t>Explain your role – </a:t>
            </a:r>
            <a:r>
              <a:rPr lang="en-US" sz="2800" dirty="0" smtClean="0">
                <a:solidFill>
                  <a:srgbClr val="FFFF00"/>
                </a:solidFill>
              </a:rPr>
              <a:t>“I’m here to …”</a:t>
            </a:r>
          </a:p>
          <a:p>
            <a:pPr eaLnBrk="1" hangingPunct="1">
              <a:lnSpc>
                <a:spcPct val="90000"/>
              </a:lnSpc>
              <a:buClr>
                <a:schemeClr val="bg2"/>
              </a:buClr>
              <a:buFont typeface="Wingdings" pitchFamily="2" charset="2"/>
              <a:buChar char="v"/>
              <a:defRPr/>
            </a:pPr>
            <a:r>
              <a:rPr lang="en-US" sz="2800" b="0" dirty="0" smtClean="0"/>
              <a:t>Answer procedural questions</a:t>
            </a:r>
          </a:p>
          <a:p>
            <a:pPr eaLnBrk="1" hangingPunct="1">
              <a:lnSpc>
                <a:spcPct val="90000"/>
              </a:lnSpc>
              <a:buClr>
                <a:schemeClr val="bg2"/>
              </a:buClr>
              <a:buFont typeface="Wingdings" pitchFamily="2" charset="2"/>
              <a:buChar char="v"/>
              <a:defRPr/>
            </a:pPr>
            <a:r>
              <a:rPr lang="en-US" sz="2800" b="0" dirty="0" smtClean="0"/>
              <a:t>Develop and have both sides agree to stipulations</a:t>
            </a:r>
          </a:p>
          <a:p>
            <a:pPr eaLnBrk="1" hangingPunct="1">
              <a:lnSpc>
                <a:spcPct val="90000"/>
              </a:lnSpc>
              <a:buClr>
                <a:schemeClr val="bg2"/>
              </a:buClr>
              <a:buFont typeface="Wingdings" pitchFamily="2" charset="2"/>
              <a:buChar char="v"/>
              <a:defRPr/>
            </a:pPr>
            <a:r>
              <a:rPr lang="en-US" sz="2800" b="0" dirty="0" smtClean="0"/>
              <a:t>You may determine what evidence will be presented and mark it at this time</a:t>
            </a:r>
          </a:p>
          <a:p>
            <a:pPr eaLnBrk="1" hangingPunct="1">
              <a:lnSpc>
                <a:spcPct val="90000"/>
              </a:lnSpc>
              <a:buClr>
                <a:schemeClr val="bg2"/>
              </a:buClr>
              <a:buFont typeface="Wingdings" pitchFamily="2" charset="2"/>
              <a:buNone/>
              <a:defRPr/>
            </a:pPr>
            <a:endParaRPr lang="en-US" b="0" dirty="0" smtClean="0"/>
          </a:p>
        </p:txBody>
      </p:sp>
      <p:pic>
        <p:nvPicPr>
          <p:cNvPr id="51204" name="Picture 6" descr="MCj02304100000[1]"/>
          <p:cNvPicPr>
            <a:picLocks noGrp="1" noChangeAspect="1" noChangeArrowheads="1"/>
          </p:cNvPicPr>
          <p:nvPr>
            <p:ph sz="quarter" idx="3"/>
          </p:nvPr>
        </p:nvPicPr>
        <p:blipFill>
          <a:blip r:embed="rId3" cstate="print"/>
          <a:srcRect/>
          <a:stretch>
            <a:fillRect/>
          </a:stretch>
        </p:blipFill>
        <p:spPr>
          <a:xfrm>
            <a:off x="6096000" y="2711450"/>
            <a:ext cx="3035300" cy="2393950"/>
          </a:xfrm>
          <a:noFill/>
        </p:spPr>
      </p:pic>
    </p:spTree>
  </p:cSld>
  <p:clrMapOvr>
    <a:masterClrMapping/>
  </p:clrMapOvr>
  <p:transition>
    <p:pull dir="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0018" name="Rectangle 2"/>
          <p:cNvSpPr>
            <a:spLocks noGrp="1" noChangeArrowheads="1"/>
          </p:cNvSpPr>
          <p:nvPr>
            <p:ph type="body" sz="half" idx="1"/>
          </p:nvPr>
        </p:nvSpPr>
        <p:spPr>
          <a:xfrm>
            <a:off x="1524000" y="990600"/>
            <a:ext cx="6858000" cy="1143000"/>
          </a:xfrm>
        </p:spPr>
        <p:txBody>
          <a:bodyPr/>
          <a:lstStyle/>
          <a:p>
            <a:pPr>
              <a:lnSpc>
                <a:spcPct val="90000"/>
              </a:lnSpc>
              <a:buClr>
                <a:schemeClr val="bg2"/>
              </a:buClr>
              <a:buFont typeface="Wingdings" pitchFamily="2" charset="2"/>
              <a:buNone/>
              <a:defRPr/>
            </a:pPr>
            <a:r>
              <a:rPr lang="en-US" sz="6600" b="1" smtClean="0">
                <a:solidFill>
                  <a:srgbClr val="FF0066"/>
                </a:solidFill>
                <a:effectLst>
                  <a:outerShdw blurRad="38100" dist="38100" dir="2700000" algn="tl">
                    <a:srgbClr val="FFFFFF"/>
                  </a:outerShdw>
                </a:effectLst>
              </a:rPr>
              <a:t>The Show Begins</a:t>
            </a:r>
          </a:p>
        </p:txBody>
      </p:sp>
      <p:pic>
        <p:nvPicPr>
          <p:cNvPr id="52227" name="Picture 3" descr="MPj04424840000[1]"/>
          <p:cNvPicPr>
            <a:picLocks noGrp="1" noChangeAspect="1" noChangeArrowheads="1"/>
          </p:cNvPicPr>
          <p:nvPr>
            <p:ph sz="half" idx="2"/>
          </p:nvPr>
        </p:nvPicPr>
        <p:blipFill>
          <a:blip r:embed="rId3" cstate="print"/>
          <a:srcRect/>
          <a:stretch>
            <a:fillRect/>
          </a:stretch>
        </p:blipFill>
        <p:spPr>
          <a:xfrm>
            <a:off x="2209800" y="2406650"/>
            <a:ext cx="5181600" cy="3841750"/>
          </a:xfrm>
          <a:noFill/>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eaLnBrk="1" hangingPunct="1"/>
            <a:r>
              <a:rPr lang="en-US" u="sng" smtClean="0"/>
              <a:t>Conducting the Hearing</a:t>
            </a:r>
          </a:p>
        </p:txBody>
      </p:sp>
      <p:sp>
        <p:nvSpPr>
          <p:cNvPr id="153603" name="Rectangle 3"/>
          <p:cNvSpPr>
            <a:spLocks noGrp="1" noChangeArrowheads="1"/>
          </p:cNvSpPr>
          <p:nvPr>
            <p:ph type="body" sz="half" idx="1"/>
          </p:nvPr>
        </p:nvSpPr>
        <p:spPr>
          <a:xfrm>
            <a:off x="0" y="1773238"/>
            <a:ext cx="8229600" cy="3789362"/>
          </a:xfrm>
        </p:spPr>
        <p:txBody>
          <a:bodyPr/>
          <a:lstStyle/>
          <a:p>
            <a:pPr eaLnBrk="1" hangingPunct="1">
              <a:lnSpc>
                <a:spcPct val="80000"/>
              </a:lnSpc>
              <a:buClr>
                <a:srgbClr val="FFFF00"/>
              </a:buClr>
              <a:buFont typeface="Wingdings" pitchFamily="2" charset="2"/>
              <a:buChar char="§"/>
            </a:pPr>
            <a:r>
              <a:rPr lang="en-US" sz="3600" smtClean="0"/>
              <a:t>Start the tape recorder</a:t>
            </a:r>
          </a:p>
          <a:p>
            <a:pPr eaLnBrk="1" hangingPunct="1">
              <a:lnSpc>
                <a:spcPct val="80000"/>
              </a:lnSpc>
              <a:buClr>
                <a:srgbClr val="FFFF00"/>
              </a:buClr>
              <a:buFont typeface="Wingdings" pitchFamily="2" charset="2"/>
              <a:buChar char="§"/>
            </a:pPr>
            <a:r>
              <a:rPr lang="en-US" sz="3600" smtClean="0"/>
              <a:t>Open the hearing with a statement and brief remarks</a:t>
            </a:r>
          </a:p>
          <a:p>
            <a:pPr eaLnBrk="1" hangingPunct="1">
              <a:lnSpc>
                <a:spcPct val="80000"/>
              </a:lnSpc>
              <a:buClr>
                <a:srgbClr val="FFFF00"/>
              </a:buClr>
              <a:buFont typeface="Wingdings" pitchFamily="2" charset="2"/>
              <a:buChar char="§"/>
            </a:pPr>
            <a:r>
              <a:rPr lang="en-US" sz="3600" smtClean="0"/>
              <a:t>Read stipulations into the record</a:t>
            </a:r>
          </a:p>
          <a:p>
            <a:pPr eaLnBrk="1" hangingPunct="1">
              <a:lnSpc>
                <a:spcPct val="80000"/>
              </a:lnSpc>
              <a:buClr>
                <a:srgbClr val="FFFF00"/>
              </a:buClr>
              <a:buFont typeface="Wingdings" pitchFamily="2" charset="2"/>
              <a:buChar char="§"/>
            </a:pPr>
            <a:r>
              <a:rPr lang="en-US" sz="3600" smtClean="0"/>
              <a:t>You may identify and describe the marked evidence by reading it into the record if it was marked during the prehearing conference</a:t>
            </a:r>
          </a:p>
        </p:txBody>
      </p:sp>
      <p:pic>
        <p:nvPicPr>
          <p:cNvPr id="53252" name="Picture 7" descr="MCj02907950000[1]"/>
          <p:cNvPicPr>
            <a:picLocks noGrp="1" noChangeAspect="1" noChangeArrowheads="1"/>
          </p:cNvPicPr>
          <p:nvPr>
            <p:ph sz="quarter" idx="2"/>
          </p:nvPr>
        </p:nvPicPr>
        <p:blipFill>
          <a:blip r:embed="rId3" cstate="print"/>
          <a:srcRect/>
          <a:stretch>
            <a:fillRect/>
          </a:stretch>
        </p:blipFill>
        <p:spPr>
          <a:xfrm>
            <a:off x="7165975" y="5181600"/>
            <a:ext cx="1825625" cy="1666875"/>
          </a:xfrm>
          <a:noFill/>
        </p:spPr>
      </p:pic>
    </p:spTree>
  </p:cSld>
  <p:clrMapOvr>
    <a:masterClrMapping/>
  </p:clrMapOvr>
  <p:transition>
    <p:pull dir="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u="sng" smtClean="0"/>
              <a:t>Conducting the Hearing</a:t>
            </a:r>
          </a:p>
        </p:txBody>
      </p:sp>
      <p:sp>
        <p:nvSpPr>
          <p:cNvPr id="157699" name="Rectangle 3"/>
          <p:cNvSpPr>
            <a:spLocks noGrp="1" noChangeArrowheads="1"/>
          </p:cNvSpPr>
          <p:nvPr>
            <p:ph type="body" sz="half" idx="1"/>
          </p:nvPr>
        </p:nvSpPr>
        <p:spPr>
          <a:xfrm>
            <a:off x="0" y="1600200"/>
            <a:ext cx="9144000" cy="4530725"/>
          </a:xfrm>
        </p:spPr>
        <p:txBody>
          <a:bodyPr/>
          <a:lstStyle/>
          <a:p>
            <a:pPr eaLnBrk="1" hangingPunct="1">
              <a:buClr>
                <a:srgbClr val="FFFF00"/>
              </a:buClr>
              <a:buFont typeface="Wingdings" pitchFamily="2" charset="2"/>
              <a:buChar char="§"/>
            </a:pPr>
            <a:r>
              <a:rPr lang="en-US" smtClean="0"/>
              <a:t>Administer the oath to all persons that will testify during the hearing</a:t>
            </a:r>
          </a:p>
          <a:p>
            <a:pPr eaLnBrk="1" hangingPunct="1">
              <a:buClr>
                <a:srgbClr val="FFFF00"/>
              </a:buClr>
              <a:buFont typeface="Wingdings" pitchFamily="2" charset="2"/>
              <a:buChar char="§"/>
            </a:pPr>
            <a:r>
              <a:rPr lang="en-US" smtClean="0"/>
              <a:t>Request opening statements from the Advocate and Respondent</a:t>
            </a:r>
          </a:p>
          <a:p>
            <a:pPr eaLnBrk="1" hangingPunct="1">
              <a:buClr>
                <a:srgbClr val="FFFF00"/>
              </a:buClr>
              <a:buFont typeface="Wingdings" pitchFamily="2" charset="2"/>
              <a:buNone/>
            </a:pPr>
            <a:endParaRPr lang="en-US" smtClean="0"/>
          </a:p>
        </p:txBody>
      </p:sp>
      <p:pic>
        <p:nvPicPr>
          <p:cNvPr id="157710" name="Picture 14" descr="j0301330"/>
          <p:cNvPicPr>
            <a:picLocks noGrp="1" noChangeAspect="1" noChangeArrowheads="1"/>
          </p:cNvPicPr>
          <p:nvPr>
            <p:ph sz="quarter" idx="3"/>
          </p:nvPr>
        </p:nvPicPr>
        <p:blipFill>
          <a:blip r:embed="rId3" cstate="print"/>
          <a:srcRect/>
          <a:stretch>
            <a:fillRect/>
          </a:stretch>
        </p:blipFill>
        <p:spPr>
          <a:xfrm>
            <a:off x="4953000" y="4259263"/>
            <a:ext cx="3303588" cy="2324100"/>
          </a:xfrm>
          <a:noFill/>
        </p:spPr>
      </p:pic>
    </p:spTree>
  </p:cSld>
  <p:clrMapOvr>
    <a:masterClrMapping/>
  </p:clrMapOvr>
  <p:transition>
    <p:pull dir="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612775"/>
            <a:ext cx="8229600" cy="1139825"/>
          </a:xfrm>
        </p:spPr>
        <p:txBody>
          <a:bodyPr/>
          <a:lstStyle/>
          <a:p>
            <a:pPr eaLnBrk="1" hangingPunct="1"/>
            <a:r>
              <a:rPr lang="en-US" u="sng" smtClean="0"/>
              <a:t>Conducting the Hearing</a:t>
            </a:r>
          </a:p>
        </p:txBody>
      </p:sp>
      <p:sp>
        <p:nvSpPr>
          <p:cNvPr id="161795" name="Rectangle 3"/>
          <p:cNvSpPr>
            <a:spLocks noGrp="1" noChangeArrowheads="1"/>
          </p:cNvSpPr>
          <p:nvPr>
            <p:ph type="body" sz="half" idx="1"/>
          </p:nvPr>
        </p:nvSpPr>
        <p:spPr>
          <a:xfrm>
            <a:off x="76200" y="2022475"/>
            <a:ext cx="9067800" cy="4530725"/>
          </a:xfrm>
        </p:spPr>
        <p:txBody>
          <a:bodyPr/>
          <a:lstStyle/>
          <a:p>
            <a:pPr eaLnBrk="1" hangingPunct="1">
              <a:buFont typeface="Wingdings" pitchFamily="2" charset="2"/>
              <a:buChar char="§"/>
            </a:pPr>
            <a:r>
              <a:rPr lang="en-US" sz="3200" smtClean="0"/>
              <a:t>Call the witnesses the Advocate requested</a:t>
            </a:r>
          </a:p>
          <a:p>
            <a:pPr eaLnBrk="1" hangingPunct="1">
              <a:buFont typeface="Wingdings" pitchFamily="2" charset="2"/>
              <a:buChar char="§"/>
            </a:pPr>
            <a:r>
              <a:rPr lang="en-US" sz="3200" smtClean="0"/>
              <a:t>Take the testimony from the Advocate’s witnesses</a:t>
            </a:r>
          </a:p>
          <a:p>
            <a:pPr eaLnBrk="1" hangingPunct="1">
              <a:buFont typeface="Wingdings" pitchFamily="2" charset="2"/>
              <a:buChar char="§"/>
            </a:pPr>
            <a:r>
              <a:rPr lang="en-US" sz="3200" smtClean="0"/>
              <a:t>Take the Advocate’s exhibits and permanently mark them so they become part of the record if you have not already read them into the record</a:t>
            </a:r>
          </a:p>
          <a:p>
            <a:pPr eaLnBrk="1" hangingPunct="1">
              <a:buFont typeface="Wingdings" pitchFamily="2" charset="2"/>
              <a:buChar char="§"/>
            </a:pPr>
            <a:r>
              <a:rPr lang="en-US" sz="3200" smtClean="0"/>
              <a:t>Allow the Respondent to cross examine the witnesses</a:t>
            </a:r>
          </a:p>
          <a:p>
            <a:pPr eaLnBrk="1" hangingPunct="1">
              <a:buFont typeface="Wingdings" pitchFamily="2" charset="2"/>
              <a:buNone/>
            </a:pPr>
            <a:endParaRPr lang="en-US" sz="3200" smtClean="0"/>
          </a:p>
        </p:txBody>
      </p:sp>
    </p:spTree>
  </p:cSld>
  <p:clrMapOvr>
    <a:masterClrMapping/>
  </p:clrMapOvr>
  <p:transition>
    <p:pull dir="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536575"/>
            <a:ext cx="8229600" cy="1139825"/>
          </a:xfrm>
        </p:spPr>
        <p:txBody>
          <a:bodyPr/>
          <a:lstStyle/>
          <a:p>
            <a:pPr eaLnBrk="1" hangingPunct="1"/>
            <a:r>
              <a:rPr lang="en-US" u="sng" smtClean="0"/>
              <a:t>Conducting the Hearing</a:t>
            </a:r>
          </a:p>
        </p:txBody>
      </p:sp>
      <p:sp>
        <p:nvSpPr>
          <p:cNvPr id="162819" name="Rectangle 3"/>
          <p:cNvSpPr>
            <a:spLocks noGrp="1" noChangeArrowheads="1"/>
          </p:cNvSpPr>
          <p:nvPr>
            <p:ph type="body" sz="half" idx="1"/>
          </p:nvPr>
        </p:nvSpPr>
        <p:spPr>
          <a:xfrm>
            <a:off x="0" y="1946275"/>
            <a:ext cx="9220200" cy="4530725"/>
          </a:xfrm>
        </p:spPr>
        <p:txBody>
          <a:bodyPr/>
          <a:lstStyle/>
          <a:p>
            <a:pPr eaLnBrk="1" hangingPunct="1">
              <a:buFont typeface="Wingdings" pitchFamily="2" charset="2"/>
              <a:buChar char="§"/>
            </a:pPr>
            <a:r>
              <a:rPr lang="en-US" sz="3200" smtClean="0"/>
              <a:t>Call the witnesses the Respondent requested </a:t>
            </a:r>
          </a:p>
          <a:p>
            <a:pPr eaLnBrk="1" hangingPunct="1">
              <a:buFont typeface="Wingdings" pitchFamily="2" charset="2"/>
              <a:buChar char="§"/>
            </a:pPr>
            <a:r>
              <a:rPr lang="en-US" sz="3200" smtClean="0"/>
              <a:t>Take the testimony from the Respondent’s witnesses</a:t>
            </a:r>
          </a:p>
          <a:p>
            <a:pPr eaLnBrk="1" hangingPunct="1">
              <a:buFont typeface="Wingdings" pitchFamily="2" charset="2"/>
              <a:buChar char="§"/>
            </a:pPr>
            <a:r>
              <a:rPr lang="en-US" sz="3200" smtClean="0"/>
              <a:t>Take the Respondent’s exhibits and permanently mark them so they become part of the record if you have not already read them into the record</a:t>
            </a:r>
          </a:p>
          <a:p>
            <a:pPr eaLnBrk="1" hangingPunct="1">
              <a:buFont typeface="Wingdings" pitchFamily="2" charset="2"/>
              <a:buChar char="§"/>
            </a:pPr>
            <a:r>
              <a:rPr lang="en-US" sz="3200" smtClean="0"/>
              <a:t>Allow the Advocate to cross examine the witnesses</a:t>
            </a:r>
          </a:p>
        </p:txBody>
      </p:sp>
    </p:spTree>
  </p:cSld>
  <p:clrMapOvr>
    <a:masterClrMapping/>
  </p:clrMapOvr>
  <p:transition>
    <p:pull dir="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u="sng" smtClean="0"/>
              <a:t>Conducting the Hearing</a:t>
            </a:r>
          </a:p>
        </p:txBody>
      </p:sp>
      <p:sp>
        <p:nvSpPr>
          <p:cNvPr id="445443" name="Rectangle 3"/>
          <p:cNvSpPr>
            <a:spLocks noGrp="1" noChangeArrowheads="1"/>
          </p:cNvSpPr>
          <p:nvPr>
            <p:ph type="body" sz="half" idx="1"/>
          </p:nvPr>
        </p:nvSpPr>
        <p:spPr>
          <a:xfrm>
            <a:off x="0" y="1371600"/>
            <a:ext cx="9220200" cy="5867400"/>
          </a:xfrm>
        </p:spPr>
        <p:txBody>
          <a:bodyPr/>
          <a:lstStyle/>
          <a:p>
            <a:pPr eaLnBrk="1" hangingPunct="1">
              <a:lnSpc>
                <a:spcPct val="80000"/>
              </a:lnSpc>
              <a:buClr>
                <a:srgbClr val="FFFF66"/>
              </a:buClr>
              <a:buFont typeface="Wingdings" pitchFamily="2" charset="2"/>
              <a:buChar char="§"/>
            </a:pPr>
            <a:r>
              <a:rPr lang="en-US" sz="3000" smtClean="0"/>
              <a:t>The Hearing Officer may ask questions to clarify things</a:t>
            </a:r>
          </a:p>
          <a:p>
            <a:pPr eaLnBrk="1" hangingPunct="1">
              <a:lnSpc>
                <a:spcPct val="80000"/>
              </a:lnSpc>
              <a:buClr>
                <a:srgbClr val="FFFF66"/>
              </a:buClr>
              <a:buFont typeface="Wingdings" pitchFamily="2" charset="2"/>
              <a:buChar char="§"/>
            </a:pPr>
            <a:r>
              <a:rPr lang="en-US" sz="3000" smtClean="0"/>
              <a:t>If a question is ambiguous, the Hearing Officer should ask that it be rephrased</a:t>
            </a:r>
          </a:p>
          <a:p>
            <a:pPr eaLnBrk="1" hangingPunct="1">
              <a:lnSpc>
                <a:spcPct val="80000"/>
              </a:lnSpc>
              <a:buClr>
                <a:srgbClr val="FFFF66"/>
              </a:buClr>
              <a:buFont typeface="Wingdings" pitchFamily="2" charset="2"/>
              <a:buChar char="§"/>
            </a:pPr>
            <a:r>
              <a:rPr lang="en-US" sz="3000" smtClean="0"/>
              <a:t>Request closing arguments / statements from both sides</a:t>
            </a:r>
          </a:p>
          <a:p>
            <a:pPr eaLnBrk="1" hangingPunct="1">
              <a:lnSpc>
                <a:spcPct val="80000"/>
              </a:lnSpc>
              <a:buClr>
                <a:srgbClr val="FFFF00"/>
              </a:buClr>
              <a:buFont typeface="Wingdings" pitchFamily="2" charset="2"/>
              <a:buChar char="§"/>
            </a:pPr>
            <a:r>
              <a:rPr lang="en-US" sz="3000" smtClean="0"/>
              <a:t>Inform the the parties of the expected decision time frame</a:t>
            </a:r>
          </a:p>
          <a:p>
            <a:pPr eaLnBrk="1" hangingPunct="1">
              <a:lnSpc>
                <a:spcPct val="80000"/>
              </a:lnSpc>
              <a:buClr>
                <a:srgbClr val="FFFF00"/>
              </a:buClr>
              <a:buFont typeface="Wingdings" pitchFamily="2" charset="2"/>
              <a:buChar char="§"/>
            </a:pPr>
            <a:r>
              <a:rPr lang="en-US" sz="3000" smtClean="0"/>
              <a:t>Inform the Respondent of the appeal rights</a:t>
            </a:r>
          </a:p>
          <a:p>
            <a:pPr eaLnBrk="1" hangingPunct="1">
              <a:lnSpc>
                <a:spcPct val="80000"/>
              </a:lnSpc>
              <a:buClr>
                <a:srgbClr val="FFFF00"/>
              </a:buClr>
              <a:buFont typeface="Wingdings" pitchFamily="2" charset="2"/>
              <a:buChar char="§"/>
            </a:pPr>
            <a:r>
              <a:rPr lang="en-US" sz="3000" smtClean="0"/>
              <a:t>Close the hearing by stating: “The hearing in the matter of _____ v. _____  Department of Weights and Measures is now closed, the time being ___a.m./p.m.</a:t>
            </a:r>
          </a:p>
        </p:txBody>
      </p:sp>
    </p:spTree>
  </p:cSld>
  <p:clrMapOvr>
    <a:masterClrMapping/>
  </p:clrMapOvr>
  <p:transition>
    <p:pull dir="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000000"/>
            </a:gs>
            <a:gs pos="39999">
              <a:srgbClr val="0A128C"/>
            </a:gs>
            <a:gs pos="70000">
              <a:srgbClr val="181CC7"/>
            </a:gs>
            <a:gs pos="88000">
              <a:srgbClr val="7005D4"/>
            </a:gs>
            <a:gs pos="100000">
              <a:srgbClr val="8C3D91"/>
            </a:gs>
          </a:gsLst>
          <a:lin ang="5400000" scaled="1"/>
        </a:gra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0" y="457200"/>
            <a:ext cx="9144000" cy="1143000"/>
          </a:xfrm>
        </p:spPr>
        <p:txBody>
          <a:bodyPr/>
          <a:lstStyle/>
          <a:p>
            <a:r>
              <a:rPr lang="en-US" smtClean="0">
                <a:solidFill>
                  <a:srgbClr val="00FFFF"/>
                </a:solidFill>
                <a:effectLst/>
              </a:rPr>
              <a:t>Dealing with Respondent’s Attorneys</a:t>
            </a:r>
          </a:p>
        </p:txBody>
      </p:sp>
      <p:sp>
        <p:nvSpPr>
          <p:cNvPr id="278531" name="Text Box 3"/>
          <p:cNvSpPr txBox="1">
            <a:spLocks noChangeArrowheads="1"/>
          </p:cNvSpPr>
          <p:nvPr/>
        </p:nvSpPr>
        <p:spPr bwMode="auto">
          <a:xfrm>
            <a:off x="0" y="2346325"/>
            <a:ext cx="9144000" cy="4968875"/>
          </a:xfrm>
          <a:prstGeom prst="rect">
            <a:avLst/>
          </a:prstGeom>
          <a:noFill/>
          <a:ln w="12700">
            <a:noFill/>
            <a:miter lim="800000"/>
            <a:headEnd type="none" w="sm" len="sm"/>
            <a:tailEnd type="none" w="sm" len="sm"/>
          </a:ln>
          <a:effectLst>
            <a:outerShdw dist="35921" dir="2700000" algn="ctr" rotWithShape="0">
              <a:srgbClr val="000000"/>
            </a:outerShdw>
          </a:effectLst>
        </p:spPr>
        <p:txBody>
          <a:bodyPr>
            <a:spAutoFit/>
          </a:bodyPr>
          <a:lstStyle/>
          <a:p>
            <a:pPr algn="l">
              <a:spcBef>
                <a:spcPct val="50000"/>
              </a:spcBef>
              <a:buClr>
                <a:srgbClr val="33CCFF"/>
              </a:buClr>
              <a:buFont typeface="Wingdings" pitchFamily="2" charset="2"/>
              <a:buChar char="Ø"/>
              <a:defRPr/>
            </a:pPr>
            <a:r>
              <a:rPr lang="en-US" sz="4000" b="1">
                <a:solidFill>
                  <a:srgbClr val="FFFF00"/>
                </a:solidFill>
              </a:rPr>
              <a:t>Lawyers are </a:t>
            </a:r>
            <a:r>
              <a:rPr lang="en-US" sz="4000" b="1" u="sng">
                <a:solidFill>
                  <a:srgbClr val="FFFF00"/>
                </a:solidFill>
              </a:rPr>
              <a:t>not</a:t>
            </a:r>
            <a:r>
              <a:rPr lang="en-US" sz="4000" b="1">
                <a:solidFill>
                  <a:srgbClr val="FFFF00"/>
                </a:solidFill>
              </a:rPr>
              <a:t> necessary to represent the Respondent, but they may be present </a:t>
            </a:r>
          </a:p>
          <a:p>
            <a:pPr algn="l">
              <a:spcBef>
                <a:spcPct val="50000"/>
              </a:spcBef>
              <a:buClr>
                <a:srgbClr val="33CCFF"/>
              </a:buClr>
              <a:buFont typeface="Wingdings" pitchFamily="2" charset="2"/>
              <a:buChar char="Ø"/>
              <a:defRPr/>
            </a:pPr>
            <a:r>
              <a:rPr lang="en-US" sz="4000" b="1">
                <a:solidFill>
                  <a:srgbClr val="FFFF00"/>
                </a:solidFill>
              </a:rPr>
              <a:t>Remind lawyers, sometimes </a:t>
            </a:r>
            <a:r>
              <a:rPr lang="en-US" sz="4000" b="1" u="sng">
                <a:solidFill>
                  <a:srgbClr val="FFFF00"/>
                </a:solidFill>
              </a:rPr>
              <a:t>frequently</a:t>
            </a:r>
            <a:r>
              <a:rPr lang="en-US" sz="4000" b="1">
                <a:solidFill>
                  <a:srgbClr val="FFFF00"/>
                </a:solidFill>
              </a:rPr>
              <a:t> and </a:t>
            </a:r>
            <a:r>
              <a:rPr lang="en-US" sz="4000" b="1" u="sng">
                <a:solidFill>
                  <a:srgbClr val="FFFF00"/>
                </a:solidFill>
              </a:rPr>
              <a:t>firmly</a:t>
            </a:r>
            <a:r>
              <a:rPr lang="en-US" sz="4000" b="1">
                <a:solidFill>
                  <a:srgbClr val="FFFF00"/>
                </a:solidFill>
              </a:rPr>
              <a:t>, that strict rules of evidence </a:t>
            </a:r>
            <a:r>
              <a:rPr lang="en-US" sz="4000" b="1" u="sng">
                <a:solidFill>
                  <a:srgbClr val="FFFF00"/>
                </a:solidFill>
              </a:rPr>
              <a:t>do not</a:t>
            </a:r>
            <a:r>
              <a:rPr lang="en-US" sz="4000" b="1">
                <a:solidFill>
                  <a:srgbClr val="FFFF00"/>
                </a:solidFill>
              </a:rPr>
              <a:t> apply in this type administrative hearing</a:t>
            </a:r>
          </a:p>
          <a:p>
            <a:pPr algn="l">
              <a:spcBef>
                <a:spcPct val="50000"/>
              </a:spcBef>
              <a:buClr>
                <a:srgbClr val="33CCFF"/>
              </a:buClr>
              <a:buFont typeface="Wingdings" pitchFamily="2" charset="2"/>
              <a:buNone/>
              <a:defRPr/>
            </a:pPr>
            <a:endParaRPr lang="en-US" sz="4000" b="1" u="sng">
              <a:solidFill>
                <a:srgbClr val="FFFF00"/>
              </a:solidFill>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39999">
              <a:srgbClr val="0A128C"/>
            </a:gs>
            <a:gs pos="70000">
              <a:srgbClr val="181CC7"/>
            </a:gs>
            <a:gs pos="88000">
              <a:srgbClr val="7005D4"/>
            </a:gs>
            <a:gs pos="100000">
              <a:srgbClr val="8C3D91"/>
            </a:gs>
          </a:gsLst>
          <a:lin ang="5400000" scaled="1"/>
        </a:gra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0" y="457200"/>
            <a:ext cx="9144000" cy="1143000"/>
          </a:xfrm>
        </p:spPr>
        <p:txBody>
          <a:bodyPr/>
          <a:lstStyle/>
          <a:p>
            <a:r>
              <a:rPr lang="en-US" smtClean="0">
                <a:solidFill>
                  <a:srgbClr val="00FFFF"/>
                </a:solidFill>
                <a:effectLst/>
              </a:rPr>
              <a:t>Dealing with Respondent’s Attorneys</a:t>
            </a:r>
          </a:p>
        </p:txBody>
      </p:sp>
      <p:sp>
        <p:nvSpPr>
          <p:cNvPr id="239625" name="Text Box 9"/>
          <p:cNvSpPr txBox="1">
            <a:spLocks noChangeArrowheads="1"/>
          </p:cNvSpPr>
          <p:nvPr/>
        </p:nvSpPr>
        <p:spPr bwMode="auto">
          <a:xfrm>
            <a:off x="0" y="2286000"/>
            <a:ext cx="9144000" cy="3444875"/>
          </a:xfrm>
          <a:prstGeom prst="rect">
            <a:avLst/>
          </a:prstGeom>
          <a:noFill/>
          <a:ln w="12700">
            <a:noFill/>
            <a:miter lim="800000"/>
            <a:headEnd type="none" w="sm" len="sm"/>
            <a:tailEnd type="none" w="sm" len="sm"/>
          </a:ln>
          <a:effectLst>
            <a:outerShdw dist="38100" algn="ctr" rotWithShape="0">
              <a:srgbClr val="000000"/>
            </a:outerShdw>
          </a:effectLst>
        </p:spPr>
        <p:txBody>
          <a:bodyPr>
            <a:spAutoFit/>
          </a:bodyPr>
          <a:lstStyle/>
          <a:p>
            <a:pPr algn="l">
              <a:spcBef>
                <a:spcPct val="50000"/>
              </a:spcBef>
              <a:buClr>
                <a:srgbClr val="33CCFF"/>
              </a:buClr>
              <a:buFont typeface="Wingdings" pitchFamily="2" charset="2"/>
              <a:buChar char="Ø"/>
              <a:defRPr/>
            </a:pPr>
            <a:r>
              <a:rPr lang="en-US" sz="4000" b="1">
                <a:solidFill>
                  <a:srgbClr val="FFFF00"/>
                </a:solidFill>
              </a:rPr>
              <a:t> Respond to  lawyer’s objections with  </a:t>
            </a:r>
            <a:r>
              <a:rPr lang="en-US" sz="4000" b="1">
                <a:solidFill>
                  <a:srgbClr val="FFFFFF"/>
                </a:solidFill>
                <a:effectLst>
                  <a:outerShdw blurRad="38100" dist="38100" dir="2700000" algn="tl">
                    <a:srgbClr val="969696"/>
                  </a:outerShdw>
                </a:effectLst>
              </a:rPr>
              <a:t>“ The strict rules of evidence are not applied in these hearings. Your objection is noted for the record. Proceed.”</a:t>
            </a:r>
          </a:p>
          <a:p>
            <a:pPr algn="l">
              <a:spcBef>
                <a:spcPct val="50000"/>
              </a:spcBef>
              <a:buClr>
                <a:srgbClr val="33CCFF"/>
              </a:buClr>
              <a:buFont typeface="Wingdings" pitchFamily="2" charset="2"/>
              <a:buChar char="Ø"/>
              <a:defRPr/>
            </a:pPr>
            <a:endParaRPr lang="en-US" sz="4000" b="1" u="sng">
              <a:solidFill>
                <a:srgbClr val="FFFFFF"/>
              </a:solidFill>
              <a:effectLst>
                <a:outerShdw blurRad="38100" dist="38100" dir="2700000" algn="tl">
                  <a:srgbClr val="969696"/>
                </a:outerShdw>
              </a:effectLst>
            </a:endParaRPr>
          </a:p>
        </p:txBody>
      </p:sp>
      <p:pic>
        <p:nvPicPr>
          <p:cNvPr id="59396" name="Picture 18" descr="MCPE00086_0000[1]"/>
          <p:cNvPicPr>
            <a:picLocks noGrp="1" noChangeAspect="1" noChangeArrowheads="1"/>
          </p:cNvPicPr>
          <p:nvPr>
            <p:ph sz="half" idx="2"/>
          </p:nvPr>
        </p:nvPicPr>
        <p:blipFill>
          <a:blip r:embed="rId3" cstate="print"/>
          <a:srcRect/>
          <a:stretch>
            <a:fillRect/>
          </a:stretch>
        </p:blipFill>
        <p:spPr>
          <a:xfrm>
            <a:off x="5943600" y="4605338"/>
            <a:ext cx="3200400" cy="2252662"/>
          </a:xfrm>
          <a:noFill/>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7" name="Rectangle 3"/>
          <p:cNvSpPr>
            <a:spLocks noChangeArrowheads="1"/>
          </p:cNvSpPr>
          <p:nvPr/>
        </p:nvSpPr>
        <p:spPr bwMode="auto">
          <a:xfrm>
            <a:off x="0" y="609600"/>
            <a:ext cx="9144000" cy="457200"/>
          </a:xfrm>
          <a:prstGeom prst="rect">
            <a:avLst/>
          </a:prstGeom>
          <a:noFill/>
          <a:ln w="12700">
            <a:noFill/>
            <a:miter lim="800000"/>
            <a:headEnd type="none" w="sm" len="sm"/>
            <a:tailEnd type="none" w="sm" len="sm"/>
          </a:ln>
          <a:effectLst/>
        </p:spPr>
        <p:txBody>
          <a:bodyPr>
            <a:spAutoFit/>
          </a:bodyPr>
          <a:lstStyle/>
          <a:p>
            <a:pPr>
              <a:spcBef>
                <a:spcPct val="50000"/>
              </a:spcBef>
              <a:buClr>
                <a:srgbClr val="FFFF00"/>
              </a:buClr>
              <a:buFont typeface="Wingdings" pitchFamily="2" charset="2"/>
              <a:buNone/>
              <a:defRPr/>
            </a:pPr>
            <a:r>
              <a:rPr lang="en-US" sz="2400" b="1" dirty="0">
                <a:solidFill>
                  <a:srgbClr val="FFFF00"/>
                </a:solidFill>
                <a:effectLst>
                  <a:outerShdw blurRad="38100" dist="38100" dir="2700000" algn="tl">
                    <a:srgbClr val="000000"/>
                  </a:outerShdw>
                </a:effectLst>
              </a:rPr>
              <a:t>California Code of Regulations §4802 “Penalty Guidelines”</a:t>
            </a:r>
          </a:p>
        </p:txBody>
      </p:sp>
      <p:pic>
        <p:nvPicPr>
          <p:cNvPr id="23555" name="Picture 6"/>
          <p:cNvPicPr>
            <a:picLocks noChangeAspect="1" noChangeArrowheads="1"/>
          </p:cNvPicPr>
          <p:nvPr/>
        </p:nvPicPr>
        <p:blipFill>
          <a:blip r:embed="rId3" cstate="print"/>
          <a:srcRect/>
          <a:stretch>
            <a:fillRect/>
          </a:stretch>
        </p:blipFill>
        <p:spPr bwMode="auto">
          <a:xfrm>
            <a:off x="2438400" y="1138238"/>
            <a:ext cx="4419600" cy="5567362"/>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39999">
              <a:srgbClr val="0A128C"/>
            </a:gs>
            <a:gs pos="70000">
              <a:srgbClr val="181CC7"/>
            </a:gs>
            <a:gs pos="88000">
              <a:srgbClr val="7005D4"/>
            </a:gs>
            <a:gs pos="100000">
              <a:srgbClr val="8C3D91"/>
            </a:gs>
          </a:gsLst>
          <a:lin ang="5400000" scaled="1"/>
        </a:gradFill>
        <a:effectLst/>
      </p:bgPr>
    </p:bg>
    <p:spTree>
      <p:nvGrpSpPr>
        <p:cNvPr id="1" name=""/>
        <p:cNvGrpSpPr/>
        <p:nvPr/>
      </p:nvGrpSpPr>
      <p:grpSpPr>
        <a:xfrm>
          <a:off x="0" y="0"/>
          <a:ext cx="0" cy="0"/>
          <a:chOff x="0" y="0"/>
          <a:chExt cx="0" cy="0"/>
        </a:xfrm>
      </p:grpSpPr>
      <p:sp>
        <p:nvSpPr>
          <p:cNvPr id="438275" name="Rectangle 3"/>
          <p:cNvSpPr>
            <a:spLocks noGrp="1" noChangeArrowheads="1"/>
          </p:cNvSpPr>
          <p:nvPr>
            <p:ph type="body" idx="1"/>
          </p:nvPr>
        </p:nvSpPr>
        <p:spPr>
          <a:xfrm>
            <a:off x="133350" y="1981200"/>
            <a:ext cx="8877300" cy="4114800"/>
          </a:xfrm>
        </p:spPr>
        <p:txBody>
          <a:bodyPr/>
          <a:lstStyle/>
          <a:p>
            <a:pPr algn="ctr">
              <a:buClr>
                <a:schemeClr val="tx1"/>
              </a:buClr>
              <a:buFont typeface="Wingdings" pitchFamily="2" charset="2"/>
              <a:buNone/>
            </a:pPr>
            <a:r>
              <a:rPr lang="en-US" b="1" u="sng" smtClean="0"/>
              <a:t>OBJECTIONS</a:t>
            </a:r>
            <a:r>
              <a:rPr lang="en-US" smtClean="0">
                <a:solidFill>
                  <a:srgbClr val="FFFF00"/>
                </a:solidFill>
              </a:rPr>
              <a:t> </a:t>
            </a:r>
          </a:p>
          <a:p>
            <a:pPr>
              <a:buClr>
                <a:schemeClr val="tx1"/>
              </a:buClr>
              <a:buFont typeface="Wingdings" pitchFamily="2" charset="2"/>
              <a:buChar char="Ø"/>
            </a:pPr>
            <a:r>
              <a:rPr lang="en-US" smtClean="0">
                <a:solidFill>
                  <a:srgbClr val="FFFF00"/>
                </a:solidFill>
              </a:rPr>
              <a:t>There are </a:t>
            </a:r>
            <a:r>
              <a:rPr lang="en-US" u="sng" smtClean="0"/>
              <a:t>few that are relevant</a:t>
            </a:r>
            <a:r>
              <a:rPr lang="en-US" smtClean="0">
                <a:solidFill>
                  <a:srgbClr val="FFFF00"/>
                </a:solidFill>
              </a:rPr>
              <a:t> in an administrative hearing and </a:t>
            </a:r>
            <a:r>
              <a:rPr lang="en-US" smtClean="0"/>
              <a:t>normal court proceedings do not apply.</a:t>
            </a:r>
          </a:p>
          <a:p>
            <a:pPr>
              <a:buClr>
                <a:schemeClr val="tx1"/>
              </a:buClr>
              <a:buFont typeface="Wingdings" pitchFamily="2" charset="2"/>
              <a:buChar char="Ø"/>
            </a:pPr>
            <a:r>
              <a:rPr lang="en-US" smtClean="0">
                <a:solidFill>
                  <a:srgbClr val="FFFF00"/>
                </a:solidFill>
              </a:rPr>
              <a:t>Strict rules of evidence </a:t>
            </a:r>
            <a:r>
              <a:rPr lang="en-US" smtClean="0"/>
              <a:t>do not apply</a:t>
            </a:r>
            <a:r>
              <a:rPr lang="en-US" smtClean="0">
                <a:solidFill>
                  <a:srgbClr val="FFFF00"/>
                </a:solidFill>
              </a:rPr>
              <a:t> in an administrative hearing.</a:t>
            </a:r>
          </a:p>
          <a:p>
            <a:pPr>
              <a:buClr>
                <a:schemeClr val="tx1"/>
              </a:buClr>
              <a:buFont typeface="Wingdings" pitchFamily="2" charset="2"/>
              <a:buChar char="Ø"/>
            </a:pPr>
            <a:endParaRPr lang="en-US" smtClean="0">
              <a:solidFill>
                <a:srgbClr val="FFFF00"/>
              </a:solidFill>
            </a:endParaRPr>
          </a:p>
        </p:txBody>
      </p:sp>
      <p:sp>
        <p:nvSpPr>
          <p:cNvPr id="60419" name="Text Box 6"/>
          <p:cNvSpPr txBox="1">
            <a:spLocks noChangeArrowheads="1"/>
          </p:cNvSpPr>
          <p:nvPr/>
        </p:nvSpPr>
        <p:spPr bwMode="auto">
          <a:xfrm>
            <a:off x="822325" y="628650"/>
            <a:ext cx="184150" cy="579438"/>
          </a:xfrm>
          <a:prstGeom prst="rect">
            <a:avLst/>
          </a:prstGeom>
          <a:noFill/>
          <a:ln w="12700">
            <a:noFill/>
            <a:miter lim="800000"/>
            <a:headEnd type="none" w="sm" len="sm"/>
            <a:tailEnd type="none" w="sm" len="sm"/>
          </a:ln>
        </p:spPr>
        <p:txBody>
          <a:bodyPr wrap="none">
            <a:spAutoFit/>
          </a:bodyPr>
          <a:lstStyle/>
          <a:p>
            <a:endParaRPr lang="en-US"/>
          </a:p>
        </p:txBody>
      </p:sp>
      <p:sp>
        <p:nvSpPr>
          <p:cNvPr id="60420" name="Rectangle 7"/>
          <p:cNvSpPr>
            <a:spLocks noGrp="1" noChangeArrowheads="1"/>
          </p:cNvSpPr>
          <p:nvPr>
            <p:ph type="title"/>
          </p:nvPr>
        </p:nvSpPr>
        <p:spPr>
          <a:xfrm>
            <a:off x="0" y="457200"/>
            <a:ext cx="9144000" cy="1143000"/>
          </a:xfrm>
          <a:noFill/>
        </p:spPr>
        <p:txBody>
          <a:bodyPr/>
          <a:lstStyle/>
          <a:p>
            <a:r>
              <a:rPr lang="en-US" smtClean="0">
                <a:solidFill>
                  <a:srgbClr val="33CCFF"/>
                </a:solidFill>
                <a:effectLst/>
              </a:rPr>
              <a:t>Dealing with Respondent’s Attorneys</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39999">
              <a:srgbClr val="0A128C"/>
            </a:gs>
            <a:gs pos="70000">
              <a:srgbClr val="181CC7"/>
            </a:gs>
            <a:gs pos="88000">
              <a:srgbClr val="7005D4"/>
            </a:gs>
            <a:gs pos="100000">
              <a:srgbClr val="8C3D91"/>
            </a:gs>
          </a:gsLst>
          <a:lin ang="5400000" scaled="1"/>
        </a:gradFill>
        <a:effectLst/>
      </p:bgPr>
    </p:bg>
    <p:spTree>
      <p:nvGrpSpPr>
        <p:cNvPr id="1" name=""/>
        <p:cNvGrpSpPr/>
        <p:nvPr/>
      </p:nvGrpSpPr>
      <p:grpSpPr>
        <a:xfrm>
          <a:off x="0" y="0"/>
          <a:ext cx="0" cy="0"/>
          <a:chOff x="0" y="0"/>
          <a:chExt cx="0" cy="0"/>
        </a:xfrm>
      </p:grpSpPr>
      <p:sp>
        <p:nvSpPr>
          <p:cNvPr id="61442" name="Text Box 3"/>
          <p:cNvSpPr txBox="1">
            <a:spLocks noChangeArrowheads="1"/>
          </p:cNvSpPr>
          <p:nvPr/>
        </p:nvSpPr>
        <p:spPr bwMode="auto">
          <a:xfrm>
            <a:off x="304800" y="1889125"/>
            <a:ext cx="8077200" cy="701675"/>
          </a:xfrm>
          <a:prstGeom prst="rect">
            <a:avLst/>
          </a:prstGeom>
          <a:noFill/>
          <a:ln w="12700">
            <a:noFill/>
            <a:miter lim="800000"/>
            <a:headEnd type="none" w="sm" len="sm"/>
            <a:tailEnd type="none" w="sm" len="sm"/>
          </a:ln>
        </p:spPr>
        <p:txBody>
          <a:bodyPr>
            <a:spAutoFit/>
          </a:bodyPr>
          <a:lstStyle/>
          <a:p>
            <a:pPr algn="l">
              <a:spcBef>
                <a:spcPct val="50000"/>
              </a:spcBef>
            </a:pPr>
            <a:r>
              <a:rPr lang="en-US" sz="4000" b="1"/>
              <a:t>Only </a:t>
            </a:r>
            <a:r>
              <a:rPr lang="en-US" sz="4000" b="1">
                <a:solidFill>
                  <a:srgbClr val="FFFF00"/>
                </a:solidFill>
              </a:rPr>
              <a:t>two objections</a:t>
            </a:r>
            <a:r>
              <a:rPr lang="en-US" sz="4000" b="1"/>
              <a:t> are applicable -</a:t>
            </a:r>
          </a:p>
        </p:txBody>
      </p:sp>
      <p:sp>
        <p:nvSpPr>
          <p:cNvPr id="439300" name="Rectangle 4"/>
          <p:cNvSpPr>
            <a:spLocks noGrp="1" noChangeArrowheads="1"/>
          </p:cNvSpPr>
          <p:nvPr>
            <p:ph type="body" idx="1"/>
          </p:nvPr>
        </p:nvSpPr>
        <p:spPr>
          <a:xfrm>
            <a:off x="0" y="2971800"/>
            <a:ext cx="9144000" cy="3657600"/>
          </a:xfrm>
          <a:noFill/>
        </p:spPr>
        <p:txBody>
          <a:bodyPr/>
          <a:lstStyle/>
          <a:p>
            <a:pPr>
              <a:lnSpc>
                <a:spcPct val="80000"/>
              </a:lnSpc>
              <a:buClr>
                <a:schemeClr val="tx1"/>
              </a:buClr>
              <a:buFont typeface="Wingdings" pitchFamily="2" charset="2"/>
              <a:buChar char="Ø"/>
            </a:pPr>
            <a:r>
              <a:rPr lang="en-US" u="sng" smtClean="0">
                <a:solidFill>
                  <a:srgbClr val="FFFF00"/>
                </a:solidFill>
              </a:rPr>
              <a:t>Relevancy</a:t>
            </a:r>
            <a:r>
              <a:rPr lang="en-US" smtClean="0"/>
              <a:t> - evidence must be tangentially related to the issue at hand</a:t>
            </a:r>
          </a:p>
          <a:p>
            <a:pPr>
              <a:lnSpc>
                <a:spcPct val="80000"/>
              </a:lnSpc>
              <a:buClr>
                <a:schemeClr val="tx1"/>
              </a:buClr>
              <a:buFont typeface="Wingdings" pitchFamily="2" charset="2"/>
              <a:buNone/>
            </a:pPr>
            <a:endParaRPr lang="en-US" sz="2400" smtClean="0"/>
          </a:p>
          <a:p>
            <a:pPr>
              <a:lnSpc>
                <a:spcPct val="80000"/>
              </a:lnSpc>
              <a:buClr>
                <a:schemeClr val="tx1"/>
              </a:buClr>
              <a:buFont typeface="Wingdings" pitchFamily="2" charset="2"/>
              <a:buChar char="Ø"/>
            </a:pPr>
            <a:r>
              <a:rPr lang="en-US" u="sng" smtClean="0">
                <a:solidFill>
                  <a:srgbClr val="FFFF00"/>
                </a:solidFill>
              </a:rPr>
              <a:t>Hearsay</a:t>
            </a:r>
            <a:r>
              <a:rPr lang="en-US" smtClean="0"/>
              <a:t> -  it is admissible in administrative hearings, but cannot on its own support a finding of fact – needs to be corroborated by other facts</a:t>
            </a:r>
          </a:p>
          <a:p>
            <a:pPr>
              <a:lnSpc>
                <a:spcPct val="80000"/>
              </a:lnSpc>
              <a:buClr>
                <a:schemeClr val="tx1"/>
              </a:buClr>
              <a:buFont typeface="Wingdings" pitchFamily="2" charset="2"/>
              <a:buNone/>
            </a:pPr>
            <a:endParaRPr lang="en-US" smtClean="0"/>
          </a:p>
          <a:p>
            <a:pPr>
              <a:lnSpc>
                <a:spcPct val="80000"/>
              </a:lnSpc>
              <a:buClr>
                <a:schemeClr val="tx1"/>
              </a:buClr>
              <a:buFont typeface="Wingdings" pitchFamily="2" charset="2"/>
              <a:buNone/>
            </a:pPr>
            <a:endParaRPr lang="en-US" smtClean="0">
              <a:solidFill>
                <a:srgbClr val="FFFF00"/>
              </a:solidFill>
            </a:endParaRPr>
          </a:p>
          <a:p>
            <a:pPr>
              <a:lnSpc>
                <a:spcPct val="80000"/>
              </a:lnSpc>
              <a:buClr>
                <a:schemeClr val="tx1"/>
              </a:buClr>
              <a:buFont typeface="Wingdings" pitchFamily="2" charset="2"/>
              <a:buChar char="Ø"/>
            </a:pPr>
            <a:endParaRPr lang="en-US" smtClean="0"/>
          </a:p>
        </p:txBody>
      </p:sp>
      <p:sp>
        <p:nvSpPr>
          <p:cNvPr id="61444" name="Text Box 7"/>
          <p:cNvSpPr txBox="1">
            <a:spLocks noChangeArrowheads="1"/>
          </p:cNvSpPr>
          <p:nvPr/>
        </p:nvSpPr>
        <p:spPr bwMode="auto">
          <a:xfrm>
            <a:off x="898525" y="628650"/>
            <a:ext cx="184150" cy="579438"/>
          </a:xfrm>
          <a:prstGeom prst="rect">
            <a:avLst/>
          </a:prstGeom>
          <a:noFill/>
          <a:ln w="12700">
            <a:noFill/>
            <a:miter lim="800000"/>
            <a:headEnd type="none" w="sm" len="sm"/>
            <a:tailEnd type="none" w="sm" len="sm"/>
          </a:ln>
        </p:spPr>
        <p:txBody>
          <a:bodyPr wrap="none">
            <a:spAutoFit/>
          </a:bodyPr>
          <a:lstStyle/>
          <a:p>
            <a:endParaRPr lang="en-US"/>
          </a:p>
        </p:txBody>
      </p:sp>
      <p:sp>
        <p:nvSpPr>
          <p:cNvPr id="61445" name="Rectangle 8"/>
          <p:cNvSpPr>
            <a:spLocks noGrp="1" noChangeArrowheads="1"/>
          </p:cNvSpPr>
          <p:nvPr>
            <p:ph type="title"/>
          </p:nvPr>
        </p:nvSpPr>
        <p:spPr>
          <a:xfrm>
            <a:off x="0" y="457200"/>
            <a:ext cx="9144000" cy="1143000"/>
          </a:xfrm>
          <a:noFill/>
        </p:spPr>
        <p:txBody>
          <a:bodyPr/>
          <a:lstStyle/>
          <a:p>
            <a:r>
              <a:rPr lang="en-US" smtClean="0">
                <a:solidFill>
                  <a:srgbClr val="33CCFF"/>
                </a:solidFill>
                <a:effectLst/>
              </a:rPr>
              <a:t>Dealing with Respondent’s Attorneys</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42" name="Rectangle 2"/>
          <p:cNvSpPr>
            <a:spLocks noGrp="1" noChangeArrowheads="1"/>
          </p:cNvSpPr>
          <p:nvPr>
            <p:ph type="body" sz="half" idx="1"/>
          </p:nvPr>
        </p:nvSpPr>
        <p:spPr>
          <a:xfrm>
            <a:off x="1981200" y="914400"/>
            <a:ext cx="6553200" cy="1295400"/>
          </a:xfrm>
        </p:spPr>
        <p:txBody>
          <a:bodyPr/>
          <a:lstStyle/>
          <a:p>
            <a:pPr>
              <a:lnSpc>
                <a:spcPct val="90000"/>
              </a:lnSpc>
              <a:buClr>
                <a:schemeClr val="bg2"/>
              </a:buClr>
              <a:buFont typeface="Wingdings" pitchFamily="2" charset="2"/>
              <a:buNone/>
              <a:defRPr/>
            </a:pPr>
            <a:r>
              <a:rPr lang="en-US" sz="6600" b="1" smtClean="0">
                <a:solidFill>
                  <a:srgbClr val="FF0066"/>
                </a:solidFill>
                <a:effectLst>
                  <a:outerShdw blurRad="38100" dist="38100" dir="2700000" algn="tl">
                    <a:srgbClr val="FFFFFF"/>
                  </a:outerShdw>
                </a:effectLst>
              </a:rPr>
              <a:t>The Final Act</a:t>
            </a:r>
          </a:p>
        </p:txBody>
      </p:sp>
      <p:pic>
        <p:nvPicPr>
          <p:cNvPr id="62467" name="Picture 3" descr="MPj04140680000[1]"/>
          <p:cNvPicPr>
            <a:picLocks noGrp="1" noChangeAspect="1" noChangeArrowheads="1"/>
          </p:cNvPicPr>
          <p:nvPr>
            <p:ph sz="half" idx="2"/>
          </p:nvPr>
        </p:nvPicPr>
        <p:blipFill>
          <a:blip r:embed="rId3" cstate="print"/>
          <a:srcRect/>
          <a:stretch>
            <a:fillRect/>
          </a:stretch>
        </p:blipFill>
        <p:spPr>
          <a:xfrm>
            <a:off x="1981200" y="2165350"/>
            <a:ext cx="5486400" cy="4387850"/>
          </a:xfrm>
          <a:noFill/>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a:xfrm>
            <a:off x="457200" y="457200"/>
            <a:ext cx="8229600" cy="944563"/>
          </a:xfrm>
          <a:effectLst>
            <a:outerShdw dist="35921" dir="2700000" algn="ctr" rotWithShape="0">
              <a:schemeClr val="tx2"/>
            </a:outerShdw>
          </a:effectLst>
        </p:spPr>
        <p:txBody>
          <a:bodyPr/>
          <a:lstStyle/>
          <a:p>
            <a:pPr eaLnBrk="1" hangingPunct="1">
              <a:defRPr/>
            </a:pPr>
            <a:r>
              <a:rPr lang="en-US" u="sng" smtClean="0"/>
              <a:t>The Decision Process</a:t>
            </a:r>
          </a:p>
        </p:txBody>
      </p:sp>
      <p:sp>
        <p:nvSpPr>
          <p:cNvPr id="308227" name="Rectangle 3"/>
          <p:cNvSpPr>
            <a:spLocks noGrp="1" noChangeArrowheads="1"/>
          </p:cNvSpPr>
          <p:nvPr>
            <p:ph type="body" idx="1"/>
          </p:nvPr>
        </p:nvSpPr>
        <p:spPr>
          <a:xfrm>
            <a:off x="457200" y="2133600"/>
            <a:ext cx="8229600" cy="3938588"/>
          </a:xfrm>
          <a:effectLst>
            <a:outerShdw dist="35921" dir="2700000" algn="ctr" rotWithShape="0">
              <a:srgbClr val="000000"/>
            </a:outerShdw>
          </a:effectLst>
        </p:spPr>
        <p:txBody>
          <a:bodyPr/>
          <a:lstStyle/>
          <a:p>
            <a:pPr eaLnBrk="1" hangingPunct="1">
              <a:buClr>
                <a:srgbClr val="FFFF66"/>
              </a:buClr>
              <a:defRPr/>
            </a:pPr>
            <a:r>
              <a:rPr lang="en-US" u="sng" smtClean="0">
                <a:solidFill>
                  <a:srgbClr val="00FFFF"/>
                </a:solidFill>
              </a:rPr>
              <a:t>Preponderance</a:t>
            </a:r>
            <a:r>
              <a:rPr lang="en-US" smtClean="0"/>
              <a:t> - more than 50%   - for administrative actions and 	civil actions</a:t>
            </a:r>
          </a:p>
          <a:p>
            <a:pPr eaLnBrk="1" hangingPunct="1">
              <a:buClr>
                <a:srgbClr val="FFFF66"/>
              </a:buClr>
              <a:defRPr/>
            </a:pPr>
            <a:r>
              <a:rPr lang="en-US" u="sng" smtClean="0">
                <a:solidFill>
                  <a:srgbClr val="00FFFF"/>
                </a:solidFill>
              </a:rPr>
              <a:t>Beyond a Reasonable Doubt</a:t>
            </a:r>
            <a:r>
              <a:rPr lang="en-US" smtClean="0"/>
              <a:t> – 100% - for criminal actions</a:t>
            </a:r>
          </a:p>
          <a:p>
            <a:pPr eaLnBrk="1" hangingPunct="1">
              <a:buClr>
                <a:srgbClr val="FFFF66"/>
              </a:buClr>
              <a:defRPr/>
            </a:pPr>
            <a:endParaRPr lang="en-US" sz="3600" smtClean="0"/>
          </a:p>
        </p:txBody>
      </p:sp>
      <p:sp>
        <p:nvSpPr>
          <p:cNvPr id="308228" name="Rectangle 4"/>
          <p:cNvSpPr>
            <a:spLocks noChangeArrowheads="1"/>
          </p:cNvSpPr>
          <p:nvPr/>
        </p:nvSpPr>
        <p:spPr bwMode="auto">
          <a:xfrm>
            <a:off x="381000" y="1447800"/>
            <a:ext cx="4410075" cy="701675"/>
          </a:xfrm>
          <a:prstGeom prst="rect">
            <a:avLst/>
          </a:prstGeom>
          <a:noFill/>
          <a:ln w="12700">
            <a:noFill/>
            <a:miter lim="800000"/>
            <a:headEnd type="none" w="sm" len="sm"/>
            <a:tailEnd type="none" w="sm" len="sm"/>
          </a:ln>
          <a:effectLst>
            <a:outerShdw dist="35921" dir="2700000" algn="ctr" rotWithShape="0">
              <a:schemeClr val="tx2"/>
            </a:outerShdw>
          </a:effectLst>
        </p:spPr>
        <p:txBody>
          <a:bodyPr>
            <a:spAutoFit/>
          </a:bodyPr>
          <a:lstStyle/>
          <a:p>
            <a:pPr>
              <a:defRPr/>
            </a:pPr>
            <a:r>
              <a:rPr lang="en-US" sz="4000" b="1">
                <a:solidFill>
                  <a:srgbClr val="FFFF99"/>
                </a:solidFill>
                <a:effectLst>
                  <a:outerShdw blurRad="38100" dist="38100" dir="2700000" algn="tl">
                    <a:srgbClr val="000000"/>
                  </a:outerShdw>
                </a:effectLst>
              </a:rPr>
              <a:t>Standards of Proof</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a:xfrm>
            <a:off x="457200" y="457200"/>
            <a:ext cx="8229600" cy="944563"/>
          </a:xfrm>
          <a:effectLst>
            <a:outerShdw dist="35921" dir="2700000" algn="ctr" rotWithShape="0">
              <a:schemeClr val="tx2"/>
            </a:outerShdw>
          </a:effectLst>
        </p:spPr>
        <p:txBody>
          <a:bodyPr/>
          <a:lstStyle/>
          <a:p>
            <a:pPr eaLnBrk="1" hangingPunct="1">
              <a:defRPr/>
            </a:pPr>
            <a:r>
              <a:rPr lang="en-US" u="sng" smtClean="0">
                <a:solidFill>
                  <a:srgbClr val="33CCFF"/>
                </a:solidFill>
              </a:rPr>
              <a:t>The Decision Process</a:t>
            </a:r>
          </a:p>
        </p:txBody>
      </p:sp>
      <p:sp>
        <p:nvSpPr>
          <p:cNvPr id="309251" name="Rectangle 3"/>
          <p:cNvSpPr>
            <a:spLocks noGrp="1" noChangeArrowheads="1"/>
          </p:cNvSpPr>
          <p:nvPr>
            <p:ph type="body" idx="1"/>
          </p:nvPr>
        </p:nvSpPr>
        <p:spPr>
          <a:xfrm>
            <a:off x="304800" y="1676400"/>
            <a:ext cx="8839200" cy="4525963"/>
          </a:xfrm>
          <a:effectLst>
            <a:outerShdw dist="35921" dir="2700000" algn="ctr" rotWithShape="0">
              <a:schemeClr val="tx2"/>
            </a:outerShdw>
          </a:effectLst>
        </p:spPr>
        <p:txBody>
          <a:bodyPr/>
          <a:lstStyle/>
          <a:p>
            <a:pPr eaLnBrk="1" hangingPunct="1">
              <a:buClr>
                <a:srgbClr val="FFFF66"/>
              </a:buClr>
              <a:defRPr/>
            </a:pPr>
            <a:r>
              <a:rPr lang="en-US" smtClean="0">
                <a:solidFill>
                  <a:srgbClr val="00FFFF"/>
                </a:solidFill>
              </a:rPr>
              <a:t>“What am I here to decide?” - </a:t>
            </a:r>
            <a:r>
              <a:rPr lang="en-US" smtClean="0">
                <a:solidFill>
                  <a:srgbClr val="FFFF66"/>
                </a:solidFill>
              </a:rPr>
              <a:t>You must have a clear understanding of that responsibility</a:t>
            </a:r>
          </a:p>
          <a:p>
            <a:pPr eaLnBrk="1" hangingPunct="1">
              <a:buClr>
                <a:srgbClr val="FFFF66"/>
              </a:buClr>
              <a:defRPr/>
            </a:pPr>
            <a:r>
              <a:rPr lang="en-US" smtClean="0">
                <a:solidFill>
                  <a:srgbClr val="00FFFF"/>
                </a:solidFill>
              </a:rPr>
              <a:t>Disregard irrelevant evidence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a:xfrm>
            <a:off x="457200" y="457200"/>
            <a:ext cx="8229600" cy="944563"/>
          </a:xfrm>
          <a:effectLst>
            <a:outerShdw dist="35921" dir="2700000" algn="ctr" rotWithShape="0">
              <a:schemeClr val="tx2"/>
            </a:outerShdw>
          </a:effectLst>
        </p:spPr>
        <p:txBody>
          <a:bodyPr/>
          <a:lstStyle/>
          <a:p>
            <a:pPr eaLnBrk="1" hangingPunct="1">
              <a:defRPr/>
            </a:pPr>
            <a:r>
              <a:rPr lang="en-US" u="sng" smtClean="0"/>
              <a:t>The Decision Process</a:t>
            </a:r>
          </a:p>
        </p:txBody>
      </p:sp>
      <p:sp>
        <p:nvSpPr>
          <p:cNvPr id="310275" name="Rectangle 3"/>
          <p:cNvSpPr>
            <a:spLocks noGrp="1" noChangeArrowheads="1"/>
          </p:cNvSpPr>
          <p:nvPr>
            <p:ph type="body" idx="1"/>
          </p:nvPr>
        </p:nvSpPr>
        <p:spPr>
          <a:xfrm>
            <a:off x="457200" y="1447800"/>
            <a:ext cx="8229600" cy="4525963"/>
          </a:xfrm>
          <a:effectLst>
            <a:outerShdw dist="35921" dir="2700000" algn="ctr" rotWithShape="0">
              <a:srgbClr val="000000"/>
            </a:outerShdw>
          </a:effectLst>
        </p:spPr>
        <p:txBody>
          <a:bodyPr/>
          <a:lstStyle/>
          <a:p>
            <a:pPr eaLnBrk="1" hangingPunct="1">
              <a:lnSpc>
                <a:spcPct val="90000"/>
              </a:lnSpc>
              <a:buClr>
                <a:srgbClr val="33CCFF"/>
              </a:buClr>
              <a:defRPr/>
            </a:pPr>
            <a:r>
              <a:rPr lang="en-US" sz="3600" smtClean="0">
                <a:solidFill>
                  <a:srgbClr val="FFFF66"/>
                </a:solidFill>
              </a:rPr>
              <a:t>Evaluate relevant evidence against elements of the crime –</a:t>
            </a:r>
            <a:r>
              <a:rPr lang="en-US" sz="3600" smtClean="0">
                <a:solidFill>
                  <a:srgbClr val="00FFFF"/>
                </a:solidFill>
              </a:rPr>
              <a:t> is it credible? Rely on your gut feelings</a:t>
            </a:r>
          </a:p>
          <a:p>
            <a:pPr eaLnBrk="1" hangingPunct="1">
              <a:lnSpc>
                <a:spcPct val="90000"/>
              </a:lnSpc>
              <a:buClr>
                <a:srgbClr val="33CCFF"/>
              </a:buClr>
              <a:defRPr/>
            </a:pPr>
            <a:endParaRPr lang="en-US" sz="3600" smtClean="0">
              <a:solidFill>
                <a:srgbClr val="00FFFF"/>
              </a:solidFill>
            </a:endParaRPr>
          </a:p>
          <a:p>
            <a:pPr eaLnBrk="1" hangingPunct="1">
              <a:lnSpc>
                <a:spcPct val="90000"/>
              </a:lnSpc>
              <a:buClr>
                <a:srgbClr val="33CCFF"/>
              </a:buClr>
              <a:defRPr/>
            </a:pPr>
            <a:r>
              <a:rPr lang="en-US" sz="3600" smtClean="0">
                <a:solidFill>
                  <a:srgbClr val="FFFF66"/>
                </a:solidFill>
              </a:rPr>
              <a:t>Use only evidence in the record –</a:t>
            </a:r>
            <a:r>
              <a:rPr lang="en-US" sz="3600" smtClean="0">
                <a:solidFill>
                  <a:srgbClr val="FFFF00"/>
                </a:solidFill>
              </a:rPr>
              <a:t> </a:t>
            </a:r>
            <a:r>
              <a:rPr lang="en-US" sz="3600" smtClean="0">
                <a:solidFill>
                  <a:srgbClr val="00FFFF"/>
                </a:solidFill>
              </a:rPr>
              <a:t>if the facts do not support the allegations, you must find for the Respondent</a:t>
            </a:r>
          </a:p>
          <a:p>
            <a:pPr eaLnBrk="1" hangingPunct="1">
              <a:lnSpc>
                <a:spcPct val="90000"/>
              </a:lnSpc>
              <a:buClr>
                <a:srgbClr val="33CCFF"/>
              </a:buClr>
              <a:buFont typeface="Wingdings" pitchFamily="2" charset="2"/>
              <a:buNone/>
              <a:defRPr/>
            </a:pPr>
            <a:endParaRPr lang="en-US" sz="3600" smtClean="0">
              <a:solidFill>
                <a:srgbClr val="00FFFF"/>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a:xfrm>
            <a:off x="457200" y="457200"/>
            <a:ext cx="8229600" cy="944563"/>
          </a:xfrm>
          <a:effectLst>
            <a:outerShdw dist="35921" dir="2700000" algn="ctr" rotWithShape="0">
              <a:schemeClr val="tx2"/>
            </a:outerShdw>
          </a:effectLst>
        </p:spPr>
        <p:txBody>
          <a:bodyPr/>
          <a:lstStyle/>
          <a:p>
            <a:pPr eaLnBrk="1" hangingPunct="1">
              <a:defRPr/>
            </a:pPr>
            <a:r>
              <a:rPr lang="en-US" u="sng" smtClean="0">
                <a:solidFill>
                  <a:srgbClr val="33CCFF"/>
                </a:solidFill>
              </a:rPr>
              <a:t>The Decision Process</a:t>
            </a:r>
          </a:p>
        </p:txBody>
      </p:sp>
      <p:sp>
        <p:nvSpPr>
          <p:cNvPr id="311299" name="Rectangle 3"/>
          <p:cNvSpPr>
            <a:spLocks noGrp="1" noChangeArrowheads="1"/>
          </p:cNvSpPr>
          <p:nvPr>
            <p:ph type="body" idx="1"/>
          </p:nvPr>
        </p:nvSpPr>
        <p:spPr>
          <a:xfrm>
            <a:off x="381000" y="1295400"/>
            <a:ext cx="8763000" cy="4525963"/>
          </a:xfrm>
          <a:effectLst>
            <a:outerShdw dist="35921" dir="2700000" algn="ctr" rotWithShape="0">
              <a:srgbClr val="000000"/>
            </a:outerShdw>
          </a:effectLst>
        </p:spPr>
        <p:txBody>
          <a:bodyPr/>
          <a:lstStyle/>
          <a:p>
            <a:pPr eaLnBrk="1" hangingPunct="1">
              <a:buClr>
                <a:srgbClr val="FFFF66"/>
              </a:buClr>
              <a:defRPr/>
            </a:pPr>
            <a:r>
              <a:rPr lang="en-US" dirty="0" smtClean="0">
                <a:solidFill>
                  <a:schemeClr val="bg1"/>
                </a:solidFill>
              </a:rPr>
              <a:t>Be fair and conscientious - </a:t>
            </a:r>
            <a:r>
              <a:rPr lang="en-US" dirty="0" smtClean="0">
                <a:solidFill>
                  <a:srgbClr val="FFCC66"/>
                </a:solidFill>
              </a:rPr>
              <a:t>do the best you can</a:t>
            </a:r>
          </a:p>
          <a:p>
            <a:pPr eaLnBrk="1" hangingPunct="1">
              <a:buClr>
                <a:srgbClr val="FFFF66"/>
              </a:buClr>
              <a:defRPr/>
            </a:pPr>
            <a:r>
              <a:rPr lang="en-US" dirty="0" smtClean="0">
                <a:solidFill>
                  <a:schemeClr val="bg1"/>
                </a:solidFill>
              </a:rPr>
              <a:t>The written decision should reflect  your focused thinking</a:t>
            </a:r>
          </a:p>
          <a:p>
            <a:pPr eaLnBrk="1" hangingPunct="1">
              <a:buClr>
                <a:srgbClr val="FFFF66"/>
              </a:buClr>
              <a:defRPr/>
            </a:pPr>
            <a:r>
              <a:rPr lang="en-US" dirty="0" smtClean="0">
                <a:solidFill>
                  <a:schemeClr val="bg1"/>
                </a:solidFill>
              </a:rPr>
              <a:t>Your written decision is a </a:t>
            </a:r>
            <a:r>
              <a:rPr lang="en-US" u="sng" dirty="0" smtClean="0">
                <a:solidFill>
                  <a:schemeClr val="bg1"/>
                </a:solidFill>
              </a:rPr>
              <a:t>proposed</a:t>
            </a:r>
            <a:r>
              <a:rPr lang="en-US" dirty="0" smtClean="0">
                <a:solidFill>
                  <a:schemeClr val="bg1"/>
                </a:solidFill>
              </a:rPr>
              <a:t> decision – the Sealer will issue the final decision and order</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a:xfrm>
            <a:off x="169863" y="304800"/>
            <a:ext cx="8802687" cy="1206500"/>
          </a:xfrm>
        </p:spPr>
        <p:txBody>
          <a:bodyPr/>
          <a:lstStyle/>
          <a:p>
            <a:r>
              <a:rPr lang="en-US" b="1" u="sng" smtClean="0"/>
              <a:t>The Written Decision</a:t>
            </a:r>
          </a:p>
        </p:txBody>
      </p:sp>
      <p:sp>
        <p:nvSpPr>
          <p:cNvPr id="432131" name="Rectangle 3"/>
          <p:cNvSpPr>
            <a:spLocks noGrp="1" noChangeArrowheads="1"/>
          </p:cNvSpPr>
          <p:nvPr>
            <p:ph type="body" idx="1"/>
          </p:nvPr>
        </p:nvSpPr>
        <p:spPr>
          <a:xfrm>
            <a:off x="244475" y="1600200"/>
            <a:ext cx="8655050" cy="4775200"/>
          </a:xfrm>
          <a:effectLst>
            <a:outerShdw dist="38100" algn="ctr" rotWithShape="0">
              <a:schemeClr val="bg2"/>
            </a:outerShdw>
          </a:effectLst>
        </p:spPr>
        <p:txBody>
          <a:bodyPr/>
          <a:lstStyle/>
          <a:p>
            <a:pPr>
              <a:buFontTx/>
              <a:buNone/>
              <a:defRPr/>
            </a:pPr>
            <a:r>
              <a:rPr lang="en-US" sz="3600" b="1" smtClean="0">
                <a:solidFill>
                  <a:srgbClr val="FFFFFF"/>
                </a:solidFill>
              </a:rPr>
              <a:t>The “ Opening ” –</a:t>
            </a:r>
          </a:p>
          <a:p>
            <a:pPr lvl="1">
              <a:defRPr/>
            </a:pPr>
            <a:r>
              <a:rPr lang="en-US" sz="3600" b="1" smtClean="0"/>
              <a:t>Describes the date, place, reason for hearing </a:t>
            </a:r>
          </a:p>
          <a:p>
            <a:pPr lvl="1">
              <a:defRPr/>
            </a:pPr>
            <a:r>
              <a:rPr lang="en-US" sz="3600" b="1" smtClean="0"/>
              <a:t>Identifies the Hearing Officer, parties to the hearing present, and any other procedural matters</a:t>
            </a:r>
          </a:p>
          <a:p>
            <a:pPr lvl="1">
              <a:defRPr/>
            </a:pPr>
            <a:r>
              <a:rPr lang="en-US" sz="3600" b="1" smtClean="0"/>
              <a:t>Lists any stipulations</a:t>
            </a:r>
          </a:p>
          <a:p>
            <a:pPr lvl="1">
              <a:buFontTx/>
              <a:buNone/>
              <a:defRPr/>
            </a:pPr>
            <a:endParaRPr lang="en-US" b="1" smtClean="0"/>
          </a:p>
          <a:p>
            <a:pPr lvl="1">
              <a:defRPr/>
            </a:pPr>
            <a:endParaRPr lang="en-US" b="1" smtClean="0"/>
          </a:p>
        </p:txBody>
      </p:sp>
    </p:spTree>
  </p:cSld>
  <p:clrMapOvr>
    <a:masterClrMapping/>
  </p:clrMapOvr>
  <p:transition>
    <p:pull dir="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69863" y="304800"/>
            <a:ext cx="8802687" cy="1206500"/>
          </a:xfrm>
        </p:spPr>
        <p:txBody>
          <a:bodyPr/>
          <a:lstStyle/>
          <a:p>
            <a:r>
              <a:rPr lang="en-US" b="1" u="sng" smtClean="0"/>
              <a:t>The Written Decision</a:t>
            </a:r>
          </a:p>
        </p:txBody>
      </p:sp>
      <p:sp>
        <p:nvSpPr>
          <p:cNvPr id="380931" name="Rectangle 3"/>
          <p:cNvSpPr>
            <a:spLocks noGrp="1" noChangeArrowheads="1"/>
          </p:cNvSpPr>
          <p:nvPr>
            <p:ph type="body" idx="1"/>
          </p:nvPr>
        </p:nvSpPr>
        <p:spPr>
          <a:xfrm>
            <a:off x="244475" y="1828800"/>
            <a:ext cx="8899525" cy="4775200"/>
          </a:xfrm>
          <a:effectLst>
            <a:outerShdw dist="38100" algn="ctr" rotWithShape="0">
              <a:schemeClr val="bg2"/>
            </a:outerShdw>
          </a:effectLst>
        </p:spPr>
        <p:txBody>
          <a:bodyPr/>
          <a:lstStyle/>
          <a:p>
            <a:pPr>
              <a:buFontTx/>
              <a:buNone/>
              <a:defRPr/>
            </a:pPr>
            <a:r>
              <a:rPr lang="en-US" sz="3600" b="1" smtClean="0">
                <a:solidFill>
                  <a:srgbClr val="FFFFFF"/>
                </a:solidFill>
              </a:rPr>
              <a:t>The “ Body ” :</a:t>
            </a:r>
          </a:p>
          <a:p>
            <a:pPr lvl="1">
              <a:defRPr/>
            </a:pPr>
            <a:r>
              <a:rPr lang="en-US" sz="3600" b="1" u="sng" smtClean="0"/>
              <a:t>State the Issues</a:t>
            </a:r>
            <a:r>
              <a:rPr lang="en-US" sz="3600" b="1" smtClean="0"/>
              <a:t> – </a:t>
            </a:r>
            <a:r>
              <a:rPr lang="en-US" sz="3600" b="1" smtClean="0">
                <a:solidFill>
                  <a:srgbClr val="FFFFFF"/>
                </a:solidFill>
              </a:rPr>
              <a:t>the questions to be answered by the Hearing Officer</a:t>
            </a:r>
          </a:p>
          <a:p>
            <a:pPr lvl="1">
              <a:defRPr/>
            </a:pPr>
            <a:r>
              <a:rPr lang="en-US" sz="3600" b="1" u="sng" smtClean="0"/>
              <a:t>State the Findings of Fact</a:t>
            </a:r>
            <a:r>
              <a:rPr lang="en-US" sz="3600" b="1" smtClean="0"/>
              <a:t> – </a:t>
            </a:r>
            <a:r>
              <a:rPr lang="en-US" sz="3600" b="1" smtClean="0">
                <a:solidFill>
                  <a:srgbClr val="FFFFFF"/>
                </a:solidFill>
              </a:rPr>
              <a:t>express essential physical evidence and sufficient testimony relevant to the issue to establish proof or disproof of each element</a:t>
            </a:r>
          </a:p>
          <a:p>
            <a:pPr lvl="1">
              <a:buFontTx/>
              <a:buNone/>
              <a:defRPr/>
            </a:pPr>
            <a:endParaRPr lang="en-US" b="1" smtClean="0">
              <a:solidFill>
                <a:srgbClr val="FFFFFF"/>
              </a:solidFill>
            </a:endParaRPr>
          </a:p>
          <a:p>
            <a:pPr lvl="1">
              <a:defRPr/>
            </a:pPr>
            <a:endParaRPr lang="en-US" b="1" smtClean="0"/>
          </a:p>
        </p:txBody>
      </p:sp>
    </p:spTree>
  </p:cSld>
  <p:clrMapOvr>
    <a:masterClrMapping/>
  </p:clrMapOvr>
  <p:transition>
    <p:pull dir="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69863" y="304800"/>
            <a:ext cx="8802687" cy="1206500"/>
          </a:xfrm>
        </p:spPr>
        <p:txBody>
          <a:bodyPr/>
          <a:lstStyle/>
          <a:p>
            <a:r>
              <a:rPr lang="en-US" b="1" u="sng" smtClean="0"/>
              <a:t>The Written Decision</a:t>
            </a:r>
          </a:p>
        </p:txBody>
      </p:sp>
      <p:sp>
        <p:nvSpPr>
          <p:cNvPr id="433155" name="Rectangle 3"/>
          <p:cNvSpPr>
            <a:spLocks noGrp="1" noChangeArrowheads="1"/>
          </p:cNvSpPr>
          <p:nvPr>
            <p:ph type="body" idx="1"/>
          </p:nvPr>
        </p:nvSpPr>
        <p:spPr>
          <a:xfrm>
            <a:off x="0" y="1828800"/>
            <a:ext cx="9280525" cy="4775200"/>
          </a:xfrm>
          <a:effectLst>
            <a:outerShdw dist="38100" algn="ctr" rotWithShape="0">
              <a:schemeClr val="bg2"/>
            </a:outerShdw>
          </a:effectLst>
        </p:spPr>
        <p:txBody>
          <a:bodyPr/>
          <a:lstStyle/>
          <a:p>
            <a:pPr>
              <a:buFontTx/>
              <a:buNone/>
              <a:defRPr/>
            </a:pPr>
            <a:r>
              <a:rPr lang="en-US" b="1" smtClean="0">
                <a:solidFill>
                  <a:srgbClr val="FFFFFF"/>
                </a:solidFill>
              </a:rPr>
              <a:t>The “ Body “ :</a:t>
            </a:r>
          </a:p>
          <a:p>
            <a:pPr lvl="1">
              <a:defRPr/>
            </a:pPr>
            <a:r>
              <a:rPr lang="en-US" sz="3200" b="1" u="sng" smtClean="0"/>
              <a:t>State your Decision </a:t>
            </a:r>
            <a:r>
              <a:rPr lang="en-US" sz="3200" b="1" i="1" u="sng" smtClean="0"/>
              <a:t>(Determination of Issues)</a:t>
            </a:r>
            <a:r>
              <a:rPr lang="en-US" sz="3200" b="1" smtClean="0">
                <a:solidFill>
                  <a:srgbClr val="FFFFFF"/>
                </a:solidFill>
              </a:rPr>
              <a:t> –</a:t>
            </a:r>
          </a:p>
          <a:p>
            <a:pPr lvl="1">
              <a:buFontTx/>
              <a:buNone/>
              <a:defRPr/>
            </a:pPr>
            <a:r>
              <a:rPr lang="en-US" sz="3200" b="1" smtClean="0">
                <a:solidFill>
                  <a:srgbClr val="FFFFFF"/>
                </a:solidFill>
              </a:rPr>
              <a:t>	Your decision will list fines if a violation has been established </a:t>
            </a:r>
            <a:endParaRPr lang="en-US" sz="3200" b="1" smtClean="0"/>
          </a:p>
          <a:p>
            <a:pPr lvl="1">
              <a:buFontTx/>
              <a:buNone/>
              <a:defRPr/>
            </a:pPr>
            <a:r>
              <a:rPr lang="en-US" sz="3200" b="1" i="1" smtClean="0"/>
              <a:t>“The facts stated above establish that Respondent </a:t>
            </a:r>
            <a:r>
              <a:rPr lang="en-US" sz="3200" b="1" i="1" u="sng" smtClean="0"/>
              <a:t>did</a:t>
            </a:r>
            <a:r>
              <a:rPr lang="en-US" sz="3200" b="1" i="1" smtClean="0"/>
              <a:t> violate California Business  and Professions Code Section…… and the proposed fine of $...... is upheld”</a:t>
            </a:r>
          </a:p>
          <a:p>
            <a:pPr lvl="1">
              <a:buFontTx/>
              <a:buNone/>
              <a:defRPr/>
            </a:pPr>
            <a:r>
              <a:rPr lang="en-US" sz="2400" b="1" smtClean="0"/>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5138" name="Rectangle 2"/>
          <p:cNvSpPr>
            <a:spLocks noGrp="1" noChangeArrowheads="1"/>
          </p:cNvSpPr>
          <p:nvPr>
            <p:ph type="body" sz="half" idx="1"/>
          </p:nvPr>
        </p:nvSpPr>
        <p:spPr/>
        <p:txBody>
          <a:bodyPr/>
          <a:lstStyle/>
          <a:p>
            <a:pPr>
              <a:lnSpc>
                <a:spcPct val="90000"/>
              </a:lnSpc>
              <a:buClr>
                <a:schemeClr val="bg2"/>
              </a:buClr>
              <a:buFont typeface="Wingdings" pitchFamily="2" charset="2"/>
              <a:buNone/>
              <a:defRPr/>
            </a:pPr>
            <a:r>
              <a:rPr lang="en-US" sz="6600" b="1" smtClean="0">
                <a:solidFill>
                  <a:srgbClr val="FF0066"/>
                </a:solidFill>
                <a:effectLst>
                  <a:outerShdw blurRad="38100" dist="38100" dir="2700000" algn="tl">
                    <a:srgbClr val="FFFFFF"/>
                  </a:outerShdw>
                </a:effectLst>
              </a:rPr>
              <a:t>Things to Consider</a:t>
            </a:r>
          </a:p>
        </p:txBody>
      </p:sp>
      <p:pic>
        <p:nvPicPr>
          <p:cNvPr id="24579" name="Picture 3" descr="MPj04365080000[1]"/>
          <p:cNvPicPr>
            <a:picLocks noGrp="1" noChangeAspect="1" noChangeArrowheads="1"/>
          </p:cNvPicPr>
          <p:nvPr>
            <p:ph sz="half" idx="2"/>
          </p:nvPr>
        </p:nvPicPr>
        <p:blipFill>
          <a:blip r:embed="rId3" cstate="print"/>
          <a:srcRect/>
          <a:stretch>
            <a:fillRect/>
          </a:stretch>
        </p:blipFill>
        <p:spPr>
          <a:xfrm>
            <a:off x="5191125" y="1981200"/>
            <a:ext cx="2724150" cy="4114800"/>
          </a:xfrm>
          <a:noFill/>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69863" y="304800"/>
            <a:ext cx="8802687" cy="1206500"/>
          </a:xfrm>
        </p:spPr>
        <p:txBody>
          <a:bodyPr/>
          <a:lstStyle/>
          <a:p>
            <a:r>
              <a:rPr lang="en-US" b="1" u="sng" smtClean="0"/>
              <a:t>The Written Decision</a:t>
            </a:r>
          </a:p>
        </p:txBody>
      </p:sp>
      <p:sp>
        <p:nvSpPr>
          <p:cNvPr id="433155" name="Rectangle 3"/>
          <p:cNvSpPr>
            <a:spLocks noGrp="1" noChangeArrowheads="1"/>
          </p:cNvSpPr>
          <p:nvPr>
            <p:ph type="body" idx="1"/>
          </p:nvPr>
        </p:nvSpPr>
        <p:spPr>
          <a:xfrm>
            <a:off x="0" y="1828800"/>
            <a:ext cx="9280525" cy="4775200"/>
          </a:xfrm>
          <a:effectLst>
            <a:outerShdw dist="38100" algn="ctr" rotWithShape="0">
              <a:schemeClr val="bg2"/>
            </a:outerShdw>
          </a:effectLst>
        </p:spPr>
        <p:txBody>
          <a:bodyPr/>
          <a:lstStyle/>
          <a:p>
            <a:pPr>
              <a:buFontTx/>
              <a:buNone/>
              <a:defRPr/>
            </a:pPr>
            <a:r>
              <a:rPr lang="en-US" b="1" dirty="0" smtClean="0">
                <a:solidFill>
                  <a:srgbClr val="FFFFFF"/>
                </a:solidFill>
              </a:rPr>
              <a:t>The “ Body “ :</a:t>
            </a:r>
          </a:p>
          <a:p>
            <a:pPr lvl="1">
              <a:defRPr/>
            </a:pPr>
            <a:r>
              <a:rPr lang="en-US" sz="3200" b="1" u="sng" dirty="0" smtClean="0"/>
              <a:t>State your Decision </a:t>
            </a:r>
            <a:r>
              <a:rPr lang="en-US" sz="3200" b="1" i="1" u="sng" dirty="0" smtClean="0"/>
              <a:t>(Determination of Issues)</a:t>
            </a:r>
            <a:r>
              <a:rPr lang="en-US" sz="3200" b="1" dirty="0" smtClean="0">
                <a:solidFill>
                  <a:srgbClr val="FFFFFF"/>
                </a:solidFill>
              </a:rPr>
              <a:t> –</a:t>
            </a:r>
          </a:p>
          <a:p>
            <a:pPr lvl="1">
              <a:buFontTx/>
              <a:buNone/>
              <a:defRPr/>
            </a:pPr>
            <a:r>
              <a:rPr lang="en-US" sz="3200" b="1" dirty="0" smtClean="0">
                <a:solidFill>
                  <a:srgbClr val="FFFFFF"/>
                </a:solidFill>
              </a:rPr>
              <a:t>	Your decision will list fines if a violation has been established </a:t>
            </a:r>
            <a:endParaRPr lang="en-US" sz="3200" b="1" dirty="0" smtClean="0"/>
          </a:p>
          <a:p>
            <a:pPr lvl="1">
              <a:buFontTx/>
              <a:buNone/>
              <a:defRPr/>
            </a:pPr>
            <a:r>
              <a:rPr lang="en-US" sz="3200" b="1" i="1" dirty="0" smtClean="0"/>
              <a:t>“The facts stated above establish that Respondent </a:t>
            </a:r>
            <a:r>
              <a:rPr lang="en-US" sz="3200" b="1" i="1" u="sng" dirty="0" smtClean="0"/>
              <a:t>did</a:t>
            </a:r>
            <a:r>
              <a:rPr lang="en-US" sz="3200" b="1" i="1" dirty="0" smtClean="0"/>
              <a:t> violate California Business  and Professions Code Section…… and the proposed fine of $...... is upheld”</a:t>
            </a:r>
          </a:p>
          <a:p>
            <a:pPr lvl="1">
              <a:buFontTx/>
              <a:buNone/>
              <a:defRPr/>
            </a:pPr>
            <a:r>
              <a:rPr lang="en-US" sz="2400" b="1" dirty="0" smtClean="0"/>
              <a:t>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2066" name="Rectangle 2"/>
          <p:cNvSpPr>
            <a:spLocks noGrp="1" noChangeArrowheads="1"/>
          </p:cNvSpPr>
          <p:nvPr>
            <p:ph type="body" sz="half" idx="1"/>
          </p:nvPr>
        </p:nvSpPr>
        <p:spPr>
          <a:xfrm>
            <a:off x="990600" y="1981200"/>
            <a:ext cx="3810000" cy="4114800"/>
          </a:xfrm>
        </p:spPr>
        <p:txBody>
          <a:bodyPr/>
          <a:lstStyle/>
          <a:p>
            <a:pPr>
              <a:lnSpc>
                <a:spcPct val="90000"/>
              </a:lnSpc>
              <a:buClr>
                <a:schemeClr val="bg2"/>
              </a:buClr>
              <a:buFont typeface="Wingdings" pitchFamily="2" charset="2"/>
              <a:buNone/>
              <a:defRPr/>
            </a:pPr>
            <a:r>
              <a:rPr lang="en-US" sz="6600" b="1" smtClean="0">
                <a:solidFill>
                  <a:srgbClr val="FF0066"/>
                </a:solidFill>
                <a:effectLst>
                  <a:outerShdw blurRad="38100" dist="38100" dir="2700000" algn="tl">
                    <a:srgbClr val="FFFFFF"/>
                  </a:outerShdw>
                </a:effectLst>
              </a:rPr>
              <a:t>The</a:t>
            </a:r>
          </a:p>
          <a:p>
            <a:pPr>
              <a:lnSpc>
                <a:spcPct val="90000"/>
              </a:lnSpc>
              <a:buClr>
                <a:schemeClr val="bg2"/>
              </a:buClr>
              <a:buFont typeface="Wingdings" pitchFamily="2" charset="2"/>
              <a:buNone/>
              <a:defRPr/>
            </a:pPr>
            <a:r>
              <a:rPr lang="en-US" sz="6600" b="1" smtClean="0">
                <a:solidFill>
                  <a:srgbClr val="FF0066"/>
                </a:solidFill>
                <a:effectLst>
                  <a:outerShdw blurRad="38100" dist="38100" dir="2700000" algn="tl">
                    <a:srgbClr val="FFFFFF"/>
                  </a:outerShdw>
                </a:effectLst>
              </a:rPr>
              <a:t>Appeal</a:t>
            </a:r>
          </a:p>
          <a:p>
            <a:pPr>
              <a:lnSpc>
                <a:spcPct val="90000"/>
              </a:lnSpc>
              <a:buClr>
                <a:schemeClr val="bg2"/>
              </a:buClr>
              <a:buFont typeface="Wingdings" pitchFamily="2" charset="2"/>
              <a:buNone/>
              <a:defRPr/>
            </a:pPr>
            <a:r>
              <a:rPr lang="en-US" sz="6600" b="1" smtClean="0">
                <a:solidFill>
                  <a:srgbClr val="FF0066"/>
                </a:solidFill>
                <a:effectLst>
                  <a:outerShdw blurRad="38100" dist="38100" dir="2700000" algn="tl">
                    <a:srgbClr val="FFFFFF"/>
                  </a:outerShdw>
                </a:effectLst>
              </a:rPr>
              <a:t>Process     </a:t>
            </a:r>
          </a:p>
        </p:txBody>
      </p:sp>
      <p:pic>
        <p:nvPicPr>
          <p:cNvPr id="71683" name="Picture 3" descr="MCj02417190000[1]"/>
          <p:cNvPicPr>
            <a:picLocks noGrp="1" noChangeAspect="1" noChangeArrowheads="1"/>
          </p:cNvPicPr>
          <p:nvPr>
            <p:ph sz="half" idx="2"/>
          </p:nvPr>
        </p:nvPicPr>
        <p:blipFill>
          <a:blip r:embed="rId3" cstate="print"/>
          <a:srcRect/>
          <a:stretch>
            <a:fillRect/>
          </a:stretch>
        </p:blipFill>
        <p:spPr>
          <a:xfrm>
            <a:off x="4873625" y="2732088"/>
            <a:ext cx="3355975" cy="2609850"/>
          </a:xfrm>
          <a:noFill/>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p:txBody>
          <a:bodyPr/>
          <a:lstStyle/>
          <a:p>
            <a:pPr>
              <a:defRPr/>
            </a:pPr>
            <a:r>
              <a:rPr lang="en-US" smtClean="0"/>
              <a:t>The Appeal Process</a:t>
            </a:r>
          </a:p>
        </p:txBody>
      </p:sp>
      <p:sp>
        <p:nvSpPr>
          <p:cNvPr id="347139" name="Rectangle 3"/>
          <p:cNvSpPr>
            <a:spLocks noGrp="1" noChangeArrowheads="1"/>
          </p:cNvSpPr>
          <p:nvPr>
            <p:ph type="body" idx="1"/>
          </p:nvPr>
        </p:nvSpPr>
        <p:spPr>
          <a:xfrm>
            <a:off x="381000" y="3124200"/>
            <a:ext cx="8458200" cy="2667000"/>
          </a:xfrm>
          <a:effectLst>
            <a:outerShdw dist="38100" algn="ctr" rotWithShape="0">
              <a:srgbClr val="000000"/>
            </a:outerShdw>
          </a:effectLst>
        </p:spPr>
        <p:txBody>
          <a:bodyPr/>
          <a:lstStyle/>
          <a:p>
            <a:pPr>
              <a:lnSpc>
                <a:spcPct val="90000"/>
              </a:lnSpc>
              <a:buClr>
                <a:srgbClr val="FFFF00"/>
              </a:buClr>
              <a:buFontTx/>
              <a:buNone/>
              <a:defRPr/>
            </a:pPr>
            <a:r>
              <a:rPr lang="en-US" sz="3600" smtClean="0"/>
              <a:t>	Any person </a:t>
            </a:r>
            <a:r>
              <a:rPr lang="en-US" sz="3600" u="sng" smtClean="0">
                <a:solidFill>
                  <a:schemeClr val="hlink"/>
                </a:solidFill>
              </a:rPr>
              <a:t>who does not</a:t>
            </a:r>
            <a:r>
              <a:rPr lang="en-US" sz="3600" smtClean="0"/>
              <a:t> request a hearing within the 20 day time frame permitted by regulation </a:t>
            </a:r>
            <a:r>
              <a:rPr lang="en-US" sz="3600" u="sng" smtClean="0">
                <a:solidFill>
                  <a:schemeClr val="hlink"/>
                </a:solidFill>
              </a:rPr>
              <a:t>may not</a:t>
            </a:r>
            <a:r>
              <a:rPr lang="en-US" sz="3600" smtClean="0"/>
              <a:t> file an appeal with the Department when the Sealer issues the final decision</a:t>
            </a:r>
          </a:p>
        </p:txBody>
      </p:sp>
      <p:sp>
        <p:nvSpPr>
          <p:cNvPr id="347140" name="Text Box 4"/>
          <p:cNvSpPr txBox="1">
            <a:spLocks noChangeArrowheads="1"/>
          </p:cNvSpPr>
          <p:nvPr/>
        </p:nvSpPr>
        <p:spPr bwMode="auto">
          <a:xfrm>
            <a:off x="1143000" y="1676400"/>
            <a:ext cx="7048500" cy="592138"/>
          </a:xfrm>
          <a:prstGeom prst="rect">
            <a:avLst/>
          </a:prstGeom>
          <a:noFill/>
          <a:ln w="12700">
            <a:solidFill>
              <a:schemeClr val="tx1"/>
            </a:solidFill>
            <a:miter lim="800000"/>
            <a:headEnd type="none" w="sm" len="sm"/>
            <a:tailEnd type="none" w="sm" len="sm"/>
          </a:ln>
          <a:effectLst>
            <a:outerShdw dist="35921" dir="2700000" algn="ctr" rotWithShape="0">
              <a:schemeClr val="bg1"/>
            </a:outerShdw>
          </a:effectLst>
        </p:spPr>
        <p:txBody>
          <a:bodyPr>
            <a:spAutoFit/>
          </a:bodyPr>
          <a:lstStyle/>
          <a:p>
            <a:pPr>
              <a:spcBef>
                <a:spcPct val="50000"/>
              </a:spcBef>
              <a:defRPr/>
            </a:pPr>
            <a:r>
              <a:rPr lang="en-US" b="1"/>
              <a:t>Department of Food and Agriculture</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7" name="Rectangle 3"/>
          <p:cNvSpPr>
            <a:spLocks noGrp="1" noChangeArrowheads="1"/>
          </p:cNvSpPr>
          <p:nvPr>
            <p:ph type="body" idx="1"/>
          </p:nvPr>
        </p:nvSpPr>
        <p:spPr>
          <a:xfrm>
            <a:off x="381000" y="2819400"/>
            <a:ext cx="8458200" cy="2667000"/>
          </a:xfrm>
          <a:effectLst>
            <a:outerShdw dist="28398" dir="1593903" algn="ctr" rotWithShape="0">
              <a:srgbClr val="000000"/>
            </a:outerShdw>
          </a:effectLst>
        </p:spPr>
        <p:txBody>
          <a:bodyPr/>
          <a:lstStyle/>
          <a:p>
            <a:pPr>
              <a:lnSpc>
                <a:spcPct val="80000"/>
              </a:lnSpc>
              <a:buClr>
                <a:srgbClr val="FFFF00"/>
              </a:buClr>
              <a:defRPr/>
            </a:pPr>
            <a:r>
              <a:rPr lang="en-US" dirty="0" smtClean="0"/>
              <a:t>Respondent may appeal decision to the Secretary within 30 days</a:t>
            </a:r>
          </a:p>
          <a:p>
            <a:pPr>
              <a:lnSpc>
                <a:spcPct val="80000"/>
              </a:lnSpc>
              <a:buClr>
                <a:srgbClr val="FFFF00"/>
              </a:buClr>
              <a:defRPr/>
            </a:pPr>
            <a:r>
              <a:rPr lang="en-US" dirty="0" smtClean="0"/>
              <a:t>Must be in writing stating the grounds for appeal</a:t>
            </a:r>
          </a:p>
          <a:p>
            <a:pPr>
              <a:lnSpc>
                <a:spcPct val="80000"/>
              </a:lnSpc>
              <a:buClr>
                <a:srgbClr val="FFFF00"/>
              </a:buClr>
              <a:defRPr/>
            </a:pPr>
            <a:r>
              <a:rPr lang="en-US" dirty="0" smtClean="0">
                <a:solidFill>
                  <a:srgbClr val="FFFF66"/>
                </a:solidFill>
              </a:rPr>
              <a:t>Mailed in care of the Secretary to </a:t>
            </a:r>
            <a:r>
              <a:rPr lang="en-US" u="sng" dirty="0" smtClean="0">
                <a:solidFill>
                  <a:srgbClr val="FFFF66"/>
                </a:solidFill>
              </a:rPr>
              <a:t>DMS at 6790 Florin Perkins Road, Suite 100, Sacramento, CA 95828</a:t>
            </a:r>
          </a:p>
          <a:p>
            <a:pPr>
              <a:lnSpc>
                <a:spcPct val="80000"/>
              </a:lnSpc>
              <a:buClr>
                <a:srgbClr val="FFFF00"/>
              </a:buClr>
              <a:buFontTx/>
              <a:buNone/>
              <a:defRPr/>
            </a:pPr>
            <a:endParaRPr lang="en-US" dirty="0" smtClean="0"/>
          </a:p>
        </p:txBody>
      </p:sp>
      <p:sp>
        <p:nvSpPr>
          <p:cNvPr id="344068" name="Text Box 4"/>
          <p:cNvSpPr txBox="1">
            <a:spLocks noChangeArrowheads="1"/>
          </p:cNvSpPr>
          <p:nvPr/>
        </p:nvSpPr>
        <p:spPr bwMode="auto">
          <a:xfrm>
            <a:off x="1104900" y="1676400"/>
            <a:ext cx="6972300" cy="592138"/>
          </a:xfrm>
          <a:prstGeom prst="rect">
            <a:avLst/>
          </a:prstGeom>
          <a:noFill/>
          <a:ln w="12700">
            <a:solidFill>
              <a:schemeClr val="tx1"/>
            </a:solidFill>
            <a:miter lim="800000"/>
            <a:headEnd type="none" w="sm" len="sm"/>
            <a:tailEnd type="none" w="sm" len="sm"/>
          </a:ln>
          <a:effectLst>
            <a:outerShdw dist="35921" dir="2700000" algn="ctr" rotWithShape="0">
              <a:schemeClr val="bg1"/>
            </a:outerShdw>
          </a:effectLst>
        </p:spPr>
        <p:txBody>
          <a:bodyPr>
            <a:spAutoFit/>
          </a:bodyPr>
          <a:lstStyle/>
          <a:p>
            <a:pPr>
              <a:spcBef>
                <a:spcPct val="50000"/>
              </a:spcBef>
              <a:defRPr/>
            </a:pPr>
            <a:r>
              <a:rPr lang="en-US" b="1"/>
              <a:t>Department of Food and Agriculture</a:t>
            </a:r>
          </a:p>
        </p:txBody>
      </p:sp>
      <p:sp>
        <p:nvSpPr>
          <p:cNvPr id="73732" name="Text Box 7"/>
          <p:cNvSpPr txBox="1">
            <a:spLocks noChangeArrowheads="1"/>
          </p:cNvSpPr>
          <p:nvPr/>
        </p:nvSpPr>
        <p:spPr bwMode="auto">
          <a:xfrm>
            <a:off x="2027238" y="796925"/>
            <a:ext cx="4902200" cy="762000"/>
          </a:xfrm>
          <a:prstGeom prst="rect">
            <a:avLst/>
          </a:prstGeom>
          <a:noFill/>
          <a:ln w="12700">
            <a:noFill/>
            <a:miter lim="800000"/>
            <a:headEnd type="none" w="sm" len="sm"/>
            <a:tailEnd type="none" w="sm" len="sm"/>
          </a:ln>
        </p:spPr>
        <p:txBody>
          <a:bodyPr wrap="none">
            <a:spAutoFit/>
          </a:bodyPr>
          <a:lstStyle/>
          <a:p>
            <a:r>
              <a:rPr lang="en-US" sz="4400" b="1">
                <a:solidFill>
                  <a:srgbClr val="FFFF00"/>
                </a:solidFill>
              </a:rPr>
              <a:t>The Appeal Process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lstStyle/>
          <a:p>
            <a:pPr>
              <a:defRPr/>
            </a:pPr>
            <a:r>
              <a:rPr lang="en-US" smtClean="0"/>
              <a:t>The Appeal Process</a:t>
            </a:r>
          </a:p>
        </p:txBody>
      </p:sp>
      <p:sp>
        <p:nvSpPr>
          <p:cNvPr id="282627" name="Rectangle 3"/>
          <p:cNvSpPr>
            <a:spLocks noGrp="1" noChangeArrowheads="1"/>
          </p:cNvSpPr>
          <p:nvPr>
            <p:ph type="body" idx="1"/>
          </p:nvPr>
        </p:nvSpPr>
        <p:spPr>
          <a:xfrm>
            <a:off x="342900" y="2667000"/>
            <a:ext cx="8458200" cy="3886200"/>
          </a:xfrm>
          <a:effectLst>
            <a:outerShdw dist="40161" dir="1106097" algn="ctr" rotWithShape="0">
              <a:srgbClr val="000000"/>
            </a:outerShdw>
          </a:effectLst>
        </p:spPr>
        <p:txBody>
          <a:bodyPr/>
          <a:lstStyle/>
          <a:p>
            <a:pPr>
              <a:lnSpc>
                <a:spcPct val="80000"/>
              </a:lnSpc>
              <a:buClr>
                <a:srgbClr val="FFFF00"/>
              </a:buClr>
              <a:defRPr/>
            </a:pPr>
            <a:r>
              <a:rPr lang="en-US" sz="3200" dirty="0" smtClean="0"/>
              <a:t>An appeal of a County Sealer’s decision only</a:t>
            </a:r>
          </a:p>
          <a:p>
            <a:pPr>
              <a:lnSpc>
                <a:spcPct val="80000"/>
              </a:lnSpc>
              <a:buClr>
                <a:srgbClr val="FFFF00"/>
              </a:buClr>
              <a:defRPr/>
            </a:pPr>
            <a:r>
              <a:rPr lang="en-US" sz="3200" dirty="0" smtClean="0"/>
              <a:t>Must include a copy of the County Sealer’s decision</a:t>
            </a:r>
          </a:p>
          <a:p>
            <a:pPr>
              <a:lnSpc>
                <a:spcPct val="80000"/>
              </a:lnSpc>
              <a:buClr>
                <a:srgbClr val="FFFF00"/>
              </a:buClr>
              <a:defRPr/>
            </a:pPr>
            <a:r>
              <a:rPr lang="en-US" sz="3200" dirty="0" smtClean="0"/>
              <a:t>Must file a copy of the appeal with the County Sealer at the same time</a:t>
            </a:r>
          </a:p>
          <a:p>
            <a:pPr>
              <a:lnSpc>
                <a:spcPct val="80000"/>
              </a:lnSpc>
              <a:buClr>
                <a:srgbClr val="FFFF00"/>
              </a:buClr>
              <a:defRPr/>
            </a:pPr>
            <a:r>
              <a:rPr lang="en-US" sz="3200" dirty="0" smtClean="0"/>
              <a:t>The Secretary may grant oral arguments upon application at the time of the written filing</a:t>
            </a:r>
          </a:p>
          <a:p>
            <a:pPr>
              <a:lnSpc>
                <a:spcPct val="80000"/>
              </a:lnSpc>
              <a:buClr>
                <a:srgbClr val="FFFF00"/>
              </a:buClr>
              <a:defRPr/>
            </a:pPr>
            <a:endParaRPr lang="en-US" dirty="0" smtClean="0"/>
          </a:p>
          <a:p>
            <a:pPr>
              <a:lnSpc>
                <a:spcPct val="80000"/>
              </a:lnSpc>
              <a:buClr>
                <a:srgbClr val="FFFF00"/>
              </a:buClr>
              <a:defRPr/>
            </a:pPr>
            <a:endParaRPr lang="en-US" dirty="0" smtClean="0"/>
          </a:p>
        </p:txBody>
      </p:sp>
      <p:sp>
        <p:nvSpPr>
          <p:cNvPr id="282628" name="Text Box 4"/>
          <p:cNvSpPr txBox="1">
            <a:spLocks noChangeArrowheads="1"/>
          </p:cNvSpPr>
          <p:nvPr/>
        </p:nvSpPr>
        <p:spPr bwMode="auto">
          <a:xfrm>
            <a:off x="1295400" y="1770063"/>
            <a:ext cx="6629400" cy="592137"/>
          </a:xfrm>
          <a:prstGeom prst="rect">
            <a:avLst/>
          </a:prstGeom>
          <a:noFill/>
          <a:ln w="12700">
            <a:solidFill>
              <a:schemeClr val="tx1"/>
            </a:solidFill>
            <a:miter lim="800000"/>
            <a:headEnd type="none" w="sm" len="sm"/>
            <a:tailEnd type="none" w="sm" len="sm"/>
          </a:ln>
          <a:effectLst>
            <a:outerShdw dist="35921" dir="2700000" algn="ctr" rotWithShape="0">
              <a:schemeClr val="bg1"/>
            </a:outerShdw>
          </a:effectLst>
        </p:spPr>
        <p:txBody>
          <a:bodyPr>
            <a:spAutoFit/>
          </a:bodyPr>
          <a:lstStyle/>
          <a:p>
            <a:pPr>
              <a:spcBef>
                <a:spcPct val="50000"/>
              </a:spcBef>
              <a:defRPr/>
            </a:pPr>
            <a:r>
              <a:rPr lang="en-US" b="1"/>
              <a:t>Department of Food and Agriculture</a:t>
            </a:r>
          </a:p>
        </p:txBody>
      </p:sp>
    </p:spTree>
  </p:cSld>
  <p:clrMapOvr>
    <a:masterClrMapping/>
  </p:clrMapOvr>
  <p:transition>
    <p:pull dir="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p:txBody>
          <a:bodyPr/>
          <a:lstStyle/>
          <a:p>
            <a:pPr>
              <a:defRPr/>
            </a:pPr>
            <a:r>
              <a:rPr lang="en-US" smtClean="0"/>
              <a:t>The Appeal Process</a:t>
            </a:r>
          </a:p>
        </p:txBody>
      </p:sp>
      <p:sp>
        <p:nvSpPr>
          <p:cNvPr id="345091" name="Rectangle 3"/>
          <p:cNvSpPr>
            <a:spLocks noGrp="1" noChangeArrowheads="1"/>
          </p:cNvSpPr>
          <p:nvPr>
            <p:ph type="body" idx="1"/>
          </p:nvPr>
        </p:nvSpPr>
        <p:spPr>
          <a:xfrm>
            <a:off x="342900" y="2667000"/>
            <a:ext cx="8496300" cy="3886200"/>
          </a:xfrm>
          <a:effectLst>
            <a:outerShdw dist="40161" dir="1106097" algn="ctr" rotWithShape="0">
              <a:srgbClr val="000000"/>
            </a:outerShdw>
          </a:effectLst>
        </p:spPr>
        <p:txBody>
          <a:bodyPr/>
          <a:lstStyle/>
          <a:p>
            <a:pPr>
              <a:lnSpc>
                <a:spcPct val="80000"/>
              </a:lnSpc>
              <a:buClr>
                <a:srgbClr val="FFFF00"/>
              </a:buClr>
              <a:defRPr/>
            </a:pPr>
            <a:r>
              <a:rPr lang="en-US" sz="3600" smtClean="0"/>
              <a:t>The Secretary shall decide upon the appeal on the record of the hearing including any written evidence included with the filing</a:t>
            </a:r>
          </a:p>
          <a:p>
            <a:pPr>
              <a:lnSpc>
                <a:spcPct val="80000"/>
              </a:lnSpc>
              <a:buClr>
                <a:srgbClr val="FFFF00"/>
              </a:buClr>
              <a:defRPr/>
            </a:pPr>
            <a:r>
              <a:rPr lang="en-US" sz="3600" smtClean="0"/>
              <a:t>The Secretary shall render a written decision within 45 days of the appeal or within 15 days (or as soon as practical) of oral arguments</a:t>
            </a:r>
          </a:p>
        </p:txBody>
      </p:sp>
      <p:sp>
        <p:nvSpPr>
          <p:cNvPr id="345092" name="Text Box 4"/>
          <p:cNvSpPr txBox="1">
            <a:spLocks noChangeArrowheads="1"/>
          </p:cNvSpPr>
          <p:nvPr/>
        </p:nvSpPr>
        <p:spPr bwMode="auto">
          <a:xfrm>
            <a:off x="990600" y="1600200"/>
            <a:ext cx="7239000" cy="592138"/>
          </a:xfrm>
          <a:prstGeom prst="rect">
            <a:avLst/>
          </a:prstGeom>
          <a:noFill/>
          <a:ln w="12700">
            <a:solidFill>
              <a:schemeClr val="tx1"/>
            </a:solidFill>
            <a:miter lim="800000"/>
            <a:headEnd type="none" w="sm" len="sm"/>
            <a:tailEnd type="none" w="sm" len="sm"/>
          </a:ln>
          <a:effectLst>
            <a:outerShdw dist="35921" dir="2700000" algn="ctr" rotWithShape="0">
              <a:schemeClr val="bg1"/>
            </a:outerShdw>
          </a:effectLst>
        </p:spPr>
        <p:txBody>
          <a:bodyPr>
            <a:spAutoFit/>
          </a:bodyPr>
          <a:lstStyle/>
          <a:p>
            <a:pPr>
              <a:spcBef>
                <a:spcPct val="50000"/>
              </a:spcBef>
              <a:defRPr/>
            </a:pPr>
            <a:r>
              <a:rPr lang="en-US" b="1"/>
              <a:t>Department of Food and Agriculture</a:t>
            </a:r>
          </a:p>
        </p:txBody>
      </p:sp>
    </p:spTree>
  </p:cSld>
  <p:clrMapOvr>
    <a:masterClrMapping/>
  </p:clrMapOvr>
  <p:transition>
    <p:pull dir="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p:txBody>
          <a:bodyPr/>
          <a:lstStyle/>
          <a:p>
            <a:pPr>
              <a:defRPr/>
            </a:pPr>
            <a:r>
              <a:rPr lang="en-US" smtClean="0"/>
              <a:t>The Appeal Process</a:t>
            </a:r>
          </a:p>
        </p:txBody>
      </p:sp>
      <p:sp>
        <p:nvSpPr>
          <p:cNvPr id="346115" name="Rectangle 3"/>
          <p:cNvSpPr>
            <a:spLocks noGrp="1" noChangeArrowheads="1"/>
          </p:cNvSpPr>
          <p:nvPr>
            <p:ph type="body" idx="1"/>
          </p:nvPr>
        </p:nvSpPr>
        <p:spPr>
          <a:xfrm>
            <a:off x="342900" y="2514600"/>
            <a:ext cx="8496300" cy="3886200"/>
          </a:xfrm>
          <a:effectLst>
            <a:outerShdw dist="38100" algn="ctr" rotWithShape="0">
              <a:srgbClr val="000000"/>
            </a:outerShdw>
          </a:effectLst>
        </p:spPr>
        <p:txBody>
          <a:bodyPr/>
          <a:lstStyle/>
          <a:p>
            <a:pPr>
              <a:buClr>
                <a:srgbClr val="FFFF00"/>
              </a:buClr>
              <a:defRPr/>
            </a:pPr>
            <a:r>
              <a:rPr lang="en-US" sz="3000" dirty="0" smtClean="0"/>
              <a:t>The Secretary may affirm the County Sealer’s decision, reduce or increase the penalty within the guidelines, or reverse the decision</a:t>
            </a:r>
          </a:p>
          <a:p>
            <a:pPr>
              <a:buClr>
                <a:srgbClr val="FFFF00"/>
              </a:buClr>
              <a:defRPr/>
            </a:pPr>
            <a:r>
              <a:rPr lang="en-US" sz="3000" dirty="0" smtClean="0"/>
              <a:t>A copy of the Secretary’s decision must be given to both the Appellant and the County Sealer</a:t>
            </a:r>
          </a:p>
          <a:p>
            <a:pPr>
              <a:buClr>
                <a:srgbClr val="FFFF00"/>
              </a:buClr>
              <a:defRPr/>
            </a:pPr>
            <a:r>
              <a:rPr lang="en-US" sz="3000" dirty="0" smtClean="0"/>
              <a:t>The Secretary’s decision will include the standard of review used to judge the credibility of the evidence.</a:t>
            </a:r>
          </a:p>
        </p:txBody>
      </p:sp>
      <p:sp>
        <p:nvSpPr>
          <p:cNvPr id="346116" name="Text Box 4"/>
          <p:cNvSpPr txBox="1">
            <a:spLocks noChangeArrowheads="1"/>
          </p:cNvSpPr>
          <p:nvPr/>
        </p:nvSpPr>
        <p:spPr bwMode="auto">
          <a:xfrm>
            <a:off x="990600" y="1676400"/>
            <a:ext cx="7010400" cy="592138"/>
          </a:xfrm>
          <a:prstGeom prst="rect">
            <a:avLst/>
          </a:prstGeom>
          <a:noFill/>
          <a:ln w="12700">
            <a:solidFill>
              <a:schemeClr val="tx1"/>
            </a:solidFill>
            <a:miter lim="800000"/>
            <a:headEnd type="none" w="sm" len="sm"/>
            <a:tailEnd type="none" w="sm" len="sm"/>
          </a:ln>
          <a:effectLst>
            <a:outerShdw dist="35921" dir="2700000" algn="ctr" rotWithShape="0">
              <a:schemeClr val="bg1"/>
            </a:outerShdw>
          </a:effectLst>
        </p:spPr>
        <p:txBody>
          <a:bodyPr>
            <a:spAutoFit/>
          </a:bodyPr>
          <a:lstStyle/>
          <a:p>
            <a:pPr>
              <a:spcBef>
                <a:spcPct val="50000"/>
              </a:spcBef>
              <a:defRPr/>
            </a:pPr>
            <a:r>
              <a:rPr lang="en-US" b="1"/>
              <a:t>Department of Food and Agriculture</a:t>
            </a:r>
          </a:p>
        </p:txBody>
      </p:sp>
    </p:spTree>
  </p:cSld>
  <p:clrMapOvr>
    <a:masterClrMapping/>
  </p:clrMapOvr>
  <p:transition>
    <p:pull dir="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p:txBody>
          <a:bodyPr/>
          <a:lstStyle/>
          <a:p>
            <a:pPr>
              <a:defRPr/>
            </a:pPr>
            <a:r>
              <a:rPr lang="en-US" smtClean="0"/>
              <a:t>The Appeal Process</a:t>
            </a:r>
          </a:p>
        </p:txBody>
      </p:sp>
      <p:sp>
        <p:nvSpPr>
          <p:cNvPr id="348163" name="Rectangle 3"/>
          <p:cNvSpPr>
            <a:spLocks noGrp="1" noChangeArrowheads="1"/>
          </p:cNvSpPr>
          <p:nvPr>
            <p:ph type="body" idx="1"/>
          </p:nvPr>
        </p:nvSpPr>
        <p:spPr>
          <a:xfrm>
            <a:off x="342900" y="2971800"/>
            <a:ext cx="8648700" cy="2667000"/>
          </a:xfrm>
          <a:effectLst>
            <a:outerShdw dist="38100" algn="ctr" rotWithShape="0">
              <a:srgbClr val="000000"/>
            </a:outerShdw>
          </a:effectLst>
        </p:spPr>
        <p:txBody>
          <a:bodyPr/>
          <a:lstStyle/>
          <a:p>
            <a:pPr>
              <a:lnSpc>
                <a:spcPct val="90000"/>
              </a:lnSpc>
              <a:buClr>
                <a:srgbClr val="FFFF00"/>
              </a:buClr>
              <a:defRPr/>
            </a:pPr>
            <a:r>
              <a:rPr lang="en-US" smtClean="0"/>
              <a:t>An appeal of the Secretary’s decision may be sought by the Appellant within 30 days of the Department’s decision on appeal pursuant to Section 1094.5 of the California Code of Civil Procedure </a:t>
            </a:r>
            <a:endParaRPr lang="en-US" u="sng" smtClean="0">
              <a:solidFill>
                <a:schemeClr val="hlink"/>
              </a:solidFill>
            </a:endParaRPr>
          </a:p>
        </p:txBody>
      </p:sp>
      <p:sp>
        <p:nvSpPr>
          <p:cNvPr id="348164" name="Text Box 4"/>
          <p:cNvSpPr txBox="1">
            <a:spLocks noChangeArrowheads="1"/>
          </p:cNvSpPr>
          <p:nvPr/>
        </p:nvSpPr>
        <p:spPr bwMode="auto">
          <a:xfrm>
            <a:off x="1333500" y="1676400"/>
            <a:ext cx="6477000" cy="714375"/>
          </a:xfrm>
          <a:prstGeom prst="rect">
            <a:avLst/>
          </a:prstGeom>
          <a:noFill/>
          <a:ln w="12700">
            <a:solidFill>
              <a:schemeClr val="tx1"/>
            </a:solidFill>
            <a:miter lim="800000"/>
            <a:headEnd type="none" w="sm" len="sm"/>
            <a:tailEnd type="none" w="sm" len="sm"/>
          </a:ln>
          <a:effectLst>
            <a:outerShdw dist="35921" dir="2700000" algn="ctr" rotWithShape="0">
              <a:schemeClr val="bg1"/>
            </a:outerShdw>
          </a:effectLst>
        </p:spPr>
        <p:txBody>
          <a:bodyPr>
            <a:spAutoFit/>
          </a:bodyPr>
          <a:lstStyle/>
          <a:p>
            <a:pPr>
              <a:spcBef>
                <a:spcPct val="50000"/>
              </a:spcBef>
              <a:defRPr/>
            </a:pPr>
            <a:r>
              <a:rPr lang="en-US" sz="4000" b="1"/>
              <a:t>Superior Court</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p:txBody>
          <a:bodyPr/>
          <a:lstStyle/>
          <a:p>
            <a:pPr>
              <a:defRPr/>
            </a:pPr>
            <a:r>
              <a:rPr lang="en-US" smtClean="0"/>
              <a:t>The Appeal Process</a:t>
            </a:r>
          </a:p>
        </p:txBody>
      </p:sp>
      <p:sp>
        <p:nvSpPr>
          <p:cNvPr id="349187" name="Rectangle 3"/>
          <p:cNvSpPr>
            <a:spLocks noGrp="1" noChangeArrowheads="1"/>
          </p:cNvSpPr>
          <p:nvPr>
            <p:ph type="body" idx="1"/>
          </p:nvPr>
        </p:nvSpPr>
        <p:spPr>
          <a:xfrm>
            <a:off x="457200" y="2667000"/>
            <a:ext cx="8410575" cy="3886200"/>
          </a:xfrm>
          <a:effectLst>
            <a:outerShdw dist="38100" algn="ctr" rotWithShape="0">
              <a:srgbClr val="000000"/>
            </a:outerShdw>
          </a:effectLst>
        </p:spPr>
        <p:txBody>
          <a:bodyPr/>
          <a:lstStyle/>
          <a:p>
            <a:pPr>
              <a:lnSpc>
                <a:spcPct val="80000"/>
              </a:lnSpc>
              <a:buFontTx/>
              <a:buNone/>
              <a:defRPr/>
            </a:pPr>
            <a:r>
              <a:rPr lang="en-US" smtClean="0">
                <a:solidFill>
                  <a:schemeClr val="hlink"/>
                </a:solidFill>
              </a:rPr>
              <a:t> The decision will be based on:</a:t>
            </a:r>
          </a:p>
          <a:p>
            <a:pPr>
              <a:lnSpc>
                <a:spcPct val="80000"/>
              </a:lnSpc>
              <a:buClr>
                <a:srgbClr val="FFFF00"/>
              </a:buClr>
              <a:defRPr/>
            </a:pPr>
            <a:r>
              <a:rPr lang="en-US" smtClean="0"/>
              <a:t>Whether or not the Department   (and County Sealer) exceeded their  jurisdiction</a:t>
            </a:r>
          </a:p>
          <a:p>
            <a:pPr>
              <a:lnSpc>
                <a:spcPct val="80000"/>
              </a:lnSpc>
              <a:buClr>
                <a:srgbClr val="FFFF00"/>
              </a:buClr>
              <a:defRPr/>
            </a:pPr>
            <a:r>
              <a:rPr lang="en-US" smtClean="0"/>
              <a:t>Whether or not there was a fair and impartial hearing</a:t>
            </a:r>
          </a:p>
          <a:p>
            <a:pPr>
              <a:lnSpc>
                <a:spcPct val="80000"/>
              </a:lnSpc>
              <a:buFontTx/>
              <a:buNone/>
              <a:defRPr/>
            </a:pPr>
            <a:endParaRPr lang="en-US" smtClean="0"/>
          </a:p>
        </p:txBody>
      </p:sp>
      <p:sp>
        <p:nvSpPr>
          <p:cNvPr id="349188" name="Text Box 4"/>
          <p:cNvSpPr txBox="1">
            <a:spLocks noChangeArrowheads="1"/>
          </p:cNvSpPr>
          <p:nvPr/>
        </p:nvSpPr>
        <p:spPr bwMode="auto">
          <a:xfrm>
            <a:off x="1771650" y="1600200"/>
            <a:ext cx="5600700" cy="714375"/>
          </a:xfrm>
          <a:prstGeom prst="rect">
            <a:avLst/>
          </a:prstGeom>
          <a:noFill/>
          <a:ln w="12700">
            <a:solidFill>
              <a:schemeClr val="tx1"/>
            </a:solidFill>
            <a:miter lim="800000"/>
            <a:headEnd type="none" w="sm" len="sm"/>
            <a:tailEnd type="none" w="sm" len="sm"/>
          </a:ln>
          <a:effectLst>
            <a:outerShdw dist="35921" dir="2700000" algn="ctr" rotWithShape="0">
              <a:schemeClr val="bg1"/>
            </a:outerShdw>
          </a:effectLst>
        </p:spPr>
        <p:txBody>
          <a:bodyPr>
            <a:spAutoFit/>
          </a:bodyPr>
          <a:lstStyle/>
          <a:p>
            <a:pPr>
              <a:spcBef>
                <a:spcPct val="50000"/>
              </a:spcBef>
              <a:defRPr/>
            </a:pPr>
            <a:r>
              <a:rPr lang="en-US" sz="4000" b="1"/>
              <a:t>Superior Court</a:t>
            </a:r>
          </a:p>
        </p:txBody>
      </p:sp>
    </p:spTree>
  </p:cSld>
  <p:clrMapOvr>
    <a:masterClrMapping/>
  </p:clrMapOvr>
  <p:transition>
    <p:pull dir="r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p:txBody>
          <a:bodyPr/>
          <a:lstStyle/>
          <a:p>
            <a:pPr>
              <a:defRPr/>
            </a:pPr>
            <a:r>
              <a:rPr lang="en-US" smtClean="0"/>
              <a:t>The Appeal Process</a:t>
            </a:r>
          </a:p>
        </p:txBody>
      </p:sp>
      <p:sp>
        <p:nvSpPr>
          <p:cNvPr id="350211" name="Rectangle 3"/>
          <p:cNvSpPr>
            <a:spLocks noGrp="1" noChangeArrowheads="1"/>
          </p:cNvSpPr>
          <p:nvPr>
            <p:ph type="body" idx="1"/>
          </p:nvPr>
        </p:nvSpPr>
        <p:spPr>
          <a:xfrm>
            <a:off x="457200" y="2667000"/>
            <a:ext cx="8458200" cy="1066800"/>
          </a:xfrm>
          <a:effectLst>
            <a:outerShdw dist="38100" algn="ctr" rotWithShape="0">
              <a:srgbClr val="000000"/>
            </a:outerShdw>
          </a:effectLst>
        </p:spPr>
        <p:txBody>
          <a:bodyPr/>
          <a:lstStyle/>
          <a:p>
            <a:pPr>
              <a:lnSpc>
                <a:spcPct val="80000"/>
              </a:lnSpc>
              <a:buClr>
                <a:srgbClr val="FFFF00"/>
              </a:buClr>
              <a:defRPr/>
            </a:pPr>
            <a:r>
              <a:rPr lang="en-US" smtClean="0"/>
              <a:t>Whether there was abuse of discretion, i.e.:  </a:t>
            </a:r>
          </a:p>
        </p:txBody>
      </p:sp>
      <p:sp>
        <p:nvSpPr>
          <p:cNvPr id="350212" name="Text Box 4"/>
          <p:cNvSpPr txBox="1">
            <a:spLocks noChangeArrowheads="1"/>
          </p:cNvSpPr>
          <p:nvPr/>
        </p:nvSpPr>
        <p:spPr bwMode="auto">
          <a:xfrm>
            <a:off x="1771650" y="1600200"/>
            <a:ext cx="5600700" cy="714375"/>
          </a:xfrm>
          <a:prstGeom prst="rect">
            <a:avLst/>
          </a:prstGeom>
          <a:noFill/>
          <a:ln w="12700">
            <a:solidFill>
              <a:schemeClr val="tx1"/>
            </a:solidFill>
            <a:miter lim="800000"/>
            <a:headEnd type="none" w="sm" len="sm"/>
            <a:tailEnd type="none" w="sm" len="sm"/>
          </a:ln>
          <a:effectLst>
            <a:outerShdw dist="35921" dir="2700000" algn="ctr" rotWithShape="0">
              <a:schemeClr val="bg1"/>
            </a:outerShdw>
          </a:effectLst>
        </p:spPr>
        <p:txBody>
          <a:bodyPr>
            <a:spAutoFit/>
          </a:bodyPr>
          <a:lstStyle/>
          <a:p>
            <a:pPr>
              <a:spcBef>
                <a:spcPct val="50000"/>
              </a:spcBef>
              <a:defRPr/>
            </a:pPr>
            <a:r>
              <a:rPr lang="en-US" sz="4000" b="1"/>
              <a:t>Superior Court</a:t>
            </a:r>
          </a:p>
        </p:txBody>
      </p:sp>
      <p:sp>
        <p:nvSpPr>
          <p:cNvPr id="350213" name="Text Box 5"/>
          <p:cNvSpPr txBox="1">
            <a:spLocks noChangeArrowheads="1"/>
          </p:cNvSpPr>
          <p:nvPr/>
        </p:nvSpPr>
        <p:spPr bwMode="auto">
          <a:xfrm>
            <a:off x="457200" y="3937000"/>
            <a:ext cx="8153400" cy="3022600"/>
          </a:xfrm>
          <a:prstGeom prst="rect">
            <a:avLst/>
          </a:prstGeom>
          <a:noFill/>
          <a:ln w="12700">
            <a:noFill/>
            <a:miter lim="800000"/>
            <a:headEnd type="none" w="sm" len="sm"/>
            <a:tailEnd type="none" w="sm" len="sm"/>
          </a:ln>
          <a:effectLst>
            <a:outerShdw dist="40161" dir="1106097" algn="ctr" rotWithShape="0">
              <a:schemeClr val="bg1"/>
            </a:outerShdw>
          </a:effectLst>
        </p:spPr>
        <p:txBody>
          <a:bodyPr>
            <a:spAutoFit/>
          </a:bodyPr>
          <a:lstStyle/>
          <a:p>
            <a:pPr algn="l">
              <a:spcBef>
                <a:spcPct val="50000"/>
              </a:spcBef>
              <a:buClr>
                <a:schemeClr val="tx1"/>
              </a:buClr>
              <a:buFontTx/>
              <a:buChar char="•"/>
              <a:defRPr/>
            </a:pPr>
            <a:r>
              <a:rPr lang="en-US" sz="2800" b="1" dirty="0"/>
              <a:t> </a:t>
            </a:r>
            <a:r>
              <a:rPr lang="en-US" sz="2800" b="1" dirty="0">
                <a:solidFill>
                  <a:schemeClr val="hlink"/>
                </a:solidFill>
              </a:rPr>
              <a:t>If</a:t>
            </a:r>
            <a:r>
              <a:rPr lang="en-US" sz="2800" b="1" dirty="0">
                <a:solidFill>
                  <a:srgbClr val="FFFF00"/>
                </a:solidFill>
              </a:rPr>
              <a:t> the hearing did not proceed as required by law</a:t>
            </a:r>
          </a:p>
          <a:p>
            <a:pPr algn="l">
              <a:spcBef>
                <a:spcPct val="50000"/>
              </a:spcBef>
              <a:spcAft>
                <a:spcPct val="15000"/>
              </a:spcAft>
              <a:buClr>
                <a:schemeClr val="tx1"/>
              </a:buClr>
              <a:buFontTx/>
              <a:buChar char="•"/>
              <a:defRPr/>
            </a:pPr>
            <a:r>
              <a:rPr lang="en-US" sz="2800" b="1" dirty="0">
                <a:solidFill>
                  <a:srgbClr val="FFFF00"/>
                </a:solidFill>
              </a:rPr>
              <a:t> The decision is not supported by the findings</a:t>
            </a:r>
          </a:p>
          <a:p>
            <a:pPr algn="l">
              <a:spcBef>
                <a:spcPct val="50000"/>
              </a:spcBef>
              <a:spcAft>
                <a:spcPct val="15000"/>
              </a:spcAft>
              <a:buClr>
                <a:schemeClr val="tx1"/>
              </a:buClr>
              <a:buFontTx/>
              <a:buChar char="•"/>
              <a:defRPr/>
            </a:pPr>
            <a:r>
              <a:rPr lang="en-US" sz="2800" b="1" dirty="0">
                <a:solidFill>
                  <a:srgbClr val="FFFF00"/>
                </a:solidFill>
              </a:rPr>
              <a:t> </a:t>
            </a:r>
            <a:r>
              <a:rPr lang="en-US" sz="2800" b="1" dirty="0">
                <a:solidFill>
                  <a:schemeClr val="hlink"/>
                </a:solidFill>
              </a:rPr>
              <a:t>The findings are not supported by substantial               evidence in light of the whole record</a:t>
            </a:r>
          </a:p>
          <a:p>
            <a:pPr algn="l">
              <a:spcBef>
                <a:spcPct val="50000"/>
              </a:spcBef>
              <a:buClr>
                <a:schemeClr val="tx1"/>
              </a:buClr>
              <a:buFontTx/>
              <a:buChar char="•"/>
              <a:defRPr/>
            </a:pPr>
            <a:endParaRPr lang="en-US" sz="2800" b="1" dirty="0">
              <a:solidFill>
                <a:schemeClr val="hlink"/>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8000"/>
            </a:gs>
            <a:gs pos="100000">
              <a:srgbClr val="000000"/>
            </a:gs>
          </a:gsLst>
          <a:lin ang="5400000" scaled="1"/>
        </a:gradFill>
        <a:effectLst/>
      </p:bgPr>
    </p:bg>
    <p:spTree>
      <p:nvGrpSpPr>
        <p:cNvPr id="1" name=""/>
        <p:cNvGrpSpPr/>
        <p:nvPr/>
      </p:nvGrpSpPr>
      <p:grpSpPr>
        <a:xfrm>
          <a:off x="0" y="0"/>
          <a:ext cx="0" cy="0"/>
          <a:chOff x="0" y="0"/>
          <a:chExt cx="0" cy="0"/>
        </a:xfrm>
      </p:grpSpPr>
      <p:sp>
        <p:nvSpPr>
          <p:cNvPr id="163842" name="Rectangle 2"/>
          <p:cNvSpPr>
            <a:spLocks noGrp="1" noChangeArrowheads="1"/>
          </p:cNvSpPr>
          <p:nvPr>
            <p:ph type="ctrTitle"/>
          </p:nvPr>
        </p:nvSpPr>
        <p:spPr>
          <a:xfrm>
            <a:off x="685800" y="762000"/>
            <a:ext cx="7772400" cy="838200"/>
          </a:xfrm>
          <a:effectLst>
            <a:outerShdw dist="35921" dir="2700000" algn="ctr" rotWithShape="0">
              <a:srgbClr val="000000"/>
            </a:outerShdw>
          </a:effectLst>
        </p:spPr>
        <p:txBody>
          <a:bodyPr/>
          <a:lstStyle/>
          <a:p>
            <a:pPr eaLnBrk="1" hangingPunct="1">
              <a:defRPr/>
            </a:pPr>
            <a:r>
              <a:rPr lang="en-US" b="1" u="sng" smtClean="0">
                <a:solidFill>
                  <a:srgbClr val="FFFF00"/>
                </a:solidFill>
              </a:rPr>
              <a:t>Due Process</a:t>
            </a:r>
          </a:p>
        </p:txBody>
      </p:sp>
      <p:sp>
        <p:nvSpPr>
          <p:cNvPr id="163846" name="Text Box 6"/>
          <p:cNvSpPr txBox="1">
            <a:spLocks noChangeArrowheads="1"/>
          </p:cNvSpPr>
          <p:nvPr/>
        </p:nvSpPr>
        <p:spPr bwMode="auto">
          <a:xfrm>
            <a:off x="0" y="1828800"/>
            <a:ext cx="7086600" cy="5786199"/>
          </a:xfrm>
          <a:prstGeom prst="rect">
            <a:avLst/>
          </a:prstGeom>
          <a:noFill/>
          <a:ln w="12700">
            <a:noFill/>
            <a:miter lim="800000"/>
            <a:headEnd type="none" w="sm" len="sm"/>
            <a:tailEnd type="none" w="sm" len="sm"/>
          </a:ln>
          <a:effectLst/>
        </p:spPr>
        <p:txBody>
          <a:bodyPr>
            <a:spAutoFit/>
          </a:bodyPr>
          <a:lstStyle/>
          <a:p>
            <a:pPr algn="l">
              <a:spcBef>
                <a:spcPct val="50000"/>
              </a:spcBef>
              <a:buClr>
                <a:srgbClr val="FFFF00"/>
              </a:buClr>
              <a:buFont typeface="Wingdings" pitchFamily="2" charset="2"/>
              <a:buChar char="v"/>
              <a:defRPr/>
            </a:pPr>
            <a:r>
              <a:rPr lang="en-US" sz="4000" b="1" dirty="0">
                <a:effectLst>
                  <a:outerShdw blurRad="38100" dist="38100" dir="2700000" algn="tl">
                    <a:srgbClr val="000000"/>
                  </a:outerShdw>
                </a:effectLst>
              </a:rPr>
              <a:t> </a:t>
            </a:r>
            <a:r>
              <a:rPr lang="en-US" sz="3600" b="1" dirty="0">
                <a:effectLst>
                  <a:outerShdw blurRad="38100" dist="38100" dir="2700000" algn="tl">
                    <a:srgbClr val="000000"/>
                  </a:outerShdw>
                </a:effectLst>
              </a:rPr>
              <a:t>Fifth and Fourteenth 	Amendments to the United 	States Constitution</a:t>
            </a:r>
          </a:p>
          <a:p>
            <a:pPr algn="l">
              <a:spcBef>
                <a:spcPct val="50000"/>
              </a:spcBef>
              <a:buClr>
                <a:srgbClr val="FFFF00"/>
              </a:buClr>
              <a:buFont typeface="Wingdings" pitchFamily="2" charset="2"/>
              <a:buChar char="v"/>
              <a:defRPr/>
            </a:pPr>
            <a:r>
              <a:rPr lang="en-US" sz="3600" b="1" dirty="0">
                <a:effectLst>
                  <a:outerShdw blurRad="38100" dist="38100" dir="2700000" algn="tl">
                    <a:srgbClr val="000000"/>
                  </a:outerShdw>
                </a:effectLst>
              </a:rPr>
              <a:t> California Constitution </a:t>
            </a:r>
          </a:p>
          <a:p>
            <a:pPr algn="l">
              <a:spcBef>
                <a:spcPct val="50000"/>
              </a:spcBef>
              <a:buClr>
                <a:srgbClr val="FFFF00"/>
              </a:buClr>
              <a:buFont typeface="Wingdings" pitchFamily="2" charset="2"/>
              <a:buChar char="v"/>
              <a:defRPr/>
            </a:pPr>
            <a:r>
              <a:rPr lang="en-US" sz="3600" b="1" dirty="0">
                <a:effectLst>
                  <a:outerShdw blurRad="38100" dist="38100" dir="2700000" algn="tl">
                    <a:srgbClr val="000000"/>
                  </a:outerShdw>
                </a:effectLst>
              </a:rPr>
              <a:t> Some kind of hearing –                 	Wolff  v. </a:t>
            </a:r>
            <a:r>
              <a:rPr lang="en-US" sz="3600" b="1" dirty="0" smtClean="0">
                <a:effectLst>
                  <a:outerShdw blurRad="38100" dist="38100" dir="2700000" algn="tl">
                    <a:srgbClr val="000000"/>
                  </a:outerShdw>
                </a:effectLst>
              </a:rPr>
              <a:t>McDonnell</a:t>
            </a:r>
          </a:p>
          <a:p>
            <a:pPr algn="l">
              <a:spcBef>
                <a:spcPct val="50000"/>
              </a:spcBef>
              <a:buClr>
                <a:srgbClr val="FFFF00"/>
              </a:buClr>
              <a:buFont typeface="Wingdings" pitchFamily="2" charset="2"/>
              <a:buChar char="v"/>
              <a:defRPr/>
            </a:pPr>
            <a:r>
              <a:rPr lang="en-US" sz="3600" b="1" dirty="0" err="1" smtClean="0">
                <a:effectLst>
                  <a:outerShdw blurRad="38100" dist="38100" dir="2700000" algn="tl">
                    <a:srgbClr val="000000"/>
                  </a:outerShdw>
                </a:effectLst>
              </a:rPr>
              <a:t>Marbury</a:t>
            </a:r>
            <a:r>
              <a:rPr lang="en-US" sz="3600" b="1" dirty="0" smtClean="0">
                <a:effectLst>
                  <a:outerShdw blurRad="38100" dist="38100" dir="2700000" algn="tl">
                    <a:srgbClr val="000000"/>
                  </a:outerShdw>
                </a:effectLst>
              </a:rPr>
              <a:t> v. Madison</a:t>
            </a:r>
            <a:endParaRPr lang="en-US" sz="3600" b="1" dirty="0">
              <a:effectLst>
                <a:outerShdw blurRad="38100" dist="38100" dir="2700000" algn="tl">
                  <a:srgbClr val="000000"/>
                </a:outerShdw>
              </a:effectLst>
            </a:endParaRPr>
          </a:p>
          <a:p>
            <a:pPr algn="l">
              <a:spcBef>
                <a:spcPct val="50000"/>
              </a:spcBef>
              <a:buClr>
                <a:srgbClr val="FFFF00"/>
              </a:buClr>
              <a:buFont typeface="Wingdings" pitchFamily="2" charset="2"/>
              <a:buChar char="v"/>
              <a:defRPr/>
            </a:pPr>
            <a:endParaRPr lang="en-US" sz="4000" b="1" dirty="0">
              <a:effectLst>
                <a:outerShdw blurRad="38100" dist="38100" dir="2700000" algn="tl">
                  <a:srgbClr val="000000"/>
                </a:outerShdw>
              </a:effectLst>
            </a:endParaRPr>
          </a:p>
        </p:txBody>
      </p:sp>
    </p:spTree>
  </p:cSld>
  <p:clrMapOvr>
    <a:masterClrMapping/>
  </p:clrMapOvr>
  <p:transition>
    <p:pull dir="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ChangeArrowheads="1"/>
          </p:cNvSpPr>
          <p:nvPr/>
        </p:nvSpPr>
        <p:spPr bwMode="auto">
          <a:xfrm>
            <a:off x="685800" y="2073275"/>
            <a:ext cx="7772400" cy="1736725"/>
          </a:xfrm>
          <a:prstGeom prst="rect">
            <a:avLst/>
          </a:prstGeom>
          <a:noFill/>
          <a:ln w="9525">
            <a:noFill/>
            <a:miter lim="800000"/>
            <a:headEnd/>
            <a:tailEnd/>
          </a:ln>
          <a:effectLst>
            <a:outerShdw dist="35921" dir="2700000" algn="ctr" rotWithShape="0">
              <a:srgbClr val="000000"/>
            </a:outerShdw>
          </a:effectLst>
        </p:spPr>
        <p:txBody>
          <a:bodyPr anchor="b" anchorCtr="1"/>
          <a:lstStyle/>
          <a:p>
            <a:pPr>
              <a:defRPr/>
            </a:pPr>
            <a:r>
              <a:rPr lang="en-US" sz="7200" dirty="0">
                <a:solidFill>
                  <a:srgbClr val="FFFF00"/>
                </a:solidFill>
              </a:rPr>
              <a:t>QUESTIONS?</a:t>
            </a:r>
          </a:p>
        </p:txBody>
      </p:sp>
    </p:spTree>
  </p:cSld>
  <p:clrMapOvr>
    <a:masterClrMapping/>
  </p:clrMapOvr>
  <p:transition>
    <p:pull dir="r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3"/>
          <p:cNvSpPr txBox="1">
            <a:spLocks noChangeArrowheads="1"/>
          </p:cNvSpPr>
          <p:nvPr/>
        </p:nvSpPr>
        <p:spPr bwMode="auto">
          <a:xfrm>
            <a:off x="1050925" y="4210050"/>
            <a:ext cx="6950075" cy="579438"/>
          </a:xfrm>
          <a:prstGeom prst="rect">
            <a:avLst/>
          </a:prstGeom>
          <a:noFill/>
          <a:ln w="12700">
            <a:noFill/>
            <a:miter lim="800000"/>
            <a:headEnd type="none" w="sm" len="sm"/>
            <a:tailEnd type="none" w="sm" len="sm"/>
          </a:ln>
        </p:spPr>
        <p:txBody>
          <a:bodyPr>
            <a:spAutoFit/>
          </a:bodyPr>
          <a:lstStyle/>
          <a:p>
            <a:endParaRPr lang="en-US"/>
          </a:p>
        </p:txBody>
      </p:sp>
      <p:sp>
        <p:nvSpPr>
          <p:cNvPr id="81923" name="Text Box 4"/>
          <p:cNvSpPr txBox="1">
            <a:spLocks noChangeArrowheads="1"/>
          </p:cNvSpPr>
          <p:nvPr/>
        </p:nvSpPr>
        <p:spPr bwMode="auto">
          <a:xfrm>
            <a:off x="0" y="1752600"/>
            <a:ext cx="9144000" cy="4462463"/>
          </a:xfrm>
          <a:prstGeom prst="rect">
            <a:avLst/>
          </a:prstGeom>
          <a:noFill/>
          <a:ln w="12700">
            <a:noFill/>
            <a:miter lim="800000"/>
            <a:headEnd type="none" w="sm" len="sm"/>
            <a:tailEnd type="none" w="sm" len="sm"/>
          </a:ln>
        </p:spPr>
        <p:txBody>
          <a:bodyPr>
            <a:spAutoFit/>
          </a:bodyPr>
          <a:lstStyle/>
          <a:p>
            <a:r>
              <a:rPr lang="en-US" sz="3600" b="1">
                <a:solidFill>
                  <a:schemeClr val="tx2"/>
                </a:solidFill>
                <a:latin typeface="Arial" charset="0"/>
                <a:cs typeface="Arial" charset="0"/>
              </a:rPr>
              <a:t>Contact Information</a:t>
            </a:r>
          </a:p>
          <a:p>
            <a:r>
              <a:rPr lang="en-US" sz="3600" b="1">
                <a:solidFill>
                  <a:schemeClr val="tx2"/>
                </a:solidFill>
                <a:latin typeface="Arial" charset="0"/>
                <a:cs typeface="Arial" charset="0"/>
              </a:rPr>
              <a:t>David Lazier</a:t>
            </a:r>
          </a:p>
          <a:p>
            <a:r>
              <a:rPr lang="en-US" sz="3600" b="1">
                <a:solidFill>
                  <a:schemeClr val="tx2"/>
                </a:solidFill>
                <a:latin typeface="Arial" charset="0"/>
                <a:cs typeface="Arial" charset="0"/>
              </a:rPr>
              <a:t>Assistant Director </a:t>
            </a:r>
          </a:p>
          <a:p>
            <a:r>
              <a:rPr lang="en-US" sz="3600" b="1">
                <a:solidFill>
                  <a:schemeClr val="tx2"/>
                </a:solidFill>
                <a:latin typeface="Arial" charset="0"/>
                <a:cs typeface="Arial" charset="0"/>
              </a:rPr>
              <a:t>Division of Measurement Standards</a:t>
            </a:r>
          </a:p>
          <a:p>
            <a:r>
              <a:rPr lang="en-US" sz="3600" b="1">
                <a:solidFill>
                  <a:schemeClr val="tx2"/>
                </a:solidFill>
                <a:latin typeface="Arial" charset="0"/>
                <a:cs typeface="Arial" charset="0"/>
              </a:rPr>
              <a:t>Telephone: 916 229-3044</a:t>
            </a:r>
          </a:p>
          <a:p>
            <a:r>
              <a:rPr lang="en-US" sz="3600" b="1">
                <a:solidFill>
                  <a:schemeClr val="tx2"/>
                </a:solidFill>
                <a:latin typeface="Arial" charset="0"/>
                <a:cs typeface="Arial" charset="0"/>
              </a:rPr>
              <a:t>FAX: 916 229-3026</a:t>
            </a:r>
          </a:p>
          <a:p>
            <a:r>
              <a:rPr lang="en-US" sz="3600" b="1">
                <a:solidFill>
                  <a:schemeClr val="tx2"/>
                </a:solidFill>
                <a:latin typeface="Arial" charset="0"/>
                <a:cs typeface="Arial" charset="0"/>
              </a:rPr>
              <a:t>E-mail: dlazier@cdfa.ca.gov</a:t>
            </a:r>
          </a:p>
          <a:p>
            <a:endParaRPr lang="en-US" b="1">
              <a:solidFill>
                <a:schemeClr val="tx2"/>
              </a:solidFill>
            </a:endParaRPr>
          </a:p>
        </p:txBody>
      </p:sp>
    </p:spTree>
  </p:cSld>
  <p:clrMapOvr>
    <a:masterClrMapping/>
  </p:clrMapOvr>
  <p:transition>
    <p:pull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8000"/>
            </a:gs>
            <a:gs pos="100000">
              <a:srgbClr val="000000"/>
            </a:gs>
          </a:gsLst>
          <a:lin ang="5400000" scaled="1"/>
        </a:gradFill>
        <a:effectLst/>
      </p:bgPr>
    </p:bg>
    <p:spTree>
      <p:nvGrpSpPr>
        <p:cNvPr id="1" name=""/>
        <p:cNvGrpSpPr/>
        <p:nvPr/>
      </p:nvGrpSpPr>
      <p:grpSpPr>
        <a:xfrm>
          <a:off x="0" y="0"/>
          <a:ext cx="0" cy="0"/>
          <a:chOff x="0" y="0"/>
          <a:chExt cx="0" cy="0"/>
        </a:xfrm>
      </p:grpSpPr>
      <p:sp>
        <p:nvSpPr>
          <p:cNvPr id="164866" name="Rectangle 2"/>
          <p:cNvSpPr>
            <a:spLocks noGrp="1" noChangeArrowheads="1"/>
          </p:cNvSpPr>
          <p:nvPr>
            <p:ph type="ctrTitle"/>
          </p:nvPr>
        </p:nvSpPr>
        <p:spPr>
          <a:xfrm>
            <a:off x="685800" y="762000"/>
            <a:ext cx="7772400" cy="838200"/>
          </a:xfrm>
          <a:effectLst>
            <a:outerShdw dist="35921" dir="2700000" algn="ctr" rotWithShape="0">
              <a:srgbClr val="000000"/>
            </a:outerShdw>
          </a:effectLst>
        </p:spPr>
        <p:txBody>
          <a:bodyPr/>
          <a:lstStyle/>
          <a:p>
            <a:pPr eaLnBrk="1" hangingPunct="1">
              <a:defRPr/>
            </a:pPr>
            <a:r>
              <a:rPr lang="en-US" b="1" u="sng" smtClean="0">
                <a:solidFill>
                  <a:srgbClr val="FFFF00"/>
                </a:solidFill>
              </a:rPr>
              <a:t>Due Process</a:t>
            </a:r>
          </a:p>
        </p:txBody>
      </p:sp>
      <p:sp>
        <p:nvSpPr>
          <p:cNvPr id="164867" name="Text Box 3"/>
          <p:cNvSpPr txBox="1">
            <a:spLocks noChangeArrowheads="1"/>
          </p:cNvSpPr>
          <p:nvPr/>
        </p:nvSpPr>
        <p:spPr bwMode="auto">
          <a:xfrm>
            <a:off x="0" y="2362200"/>
            <a:ext cx="8839200" cy="3444875"/>
          </a:xfrm>
          <a:prstGeom prst="rect">
            <a:avLst/>
          </a:prstGeom>
          <a:noFill/>
          <a:ln w="12700">
            <a:noFill/>
            <a:miter lim="800000"/>
            <a:headEnd type="none" w="sm" len="sm"/>
            <a:tailEnd type="none" w="sm" len="sm"/>
          </a:ln>
          <a:effectLst>
            <a:outerShdw dist="35921" dir="2700000" algn="ctr" rotWithShape="0">
              <a:srgbClr val="000000"/>
            </a:outerShdw>
          </a:effectLst>
        </p:spPr>
        <p:txBody>
          <a:bodyPr>
            <a:spAutoFit/>
          </a:bodyPr>
          <a:lstStyle/>
          <a:p>
            <a:pPr algn="l">
              <a:spcBef>
                <a:spcPct val="50000"/>
              </a:spcBef>
              <a:buClr>
                <a:srgbClr val="FFFF00"/>
              </a:buClr>
              <a:buFont typeface="Wingdings" pitchFamily="2" charset="2"/>
              <a:buChar char="v"/>
              <a:defRPr/>
            </a:pPr>
            <a:r>
              <a:rPr lang="en-US" sz="4000" b="1">
                <a:effectLst>
                  <a:outerShdw blurRad="38100" dist="38100" dir="2700000" algn="tl">
                    <a:srgbClr val="000000"/>
                  </a:outerShdw>
                </a:effectLst>
              </a:rPr>
              <a:t> Extends to every case in which an 	individual may be deprived of life, 	liberty or property – criminal, civil, 	or </a:t>
            </a:r>
            <a:r>
              <a:rPr lang="en-US" sz="4000" b="1" u="sng">
                <a:solidFill>
                  <a:srgbClr val="FFFF00"/>
                </a:solidFill>
                <a:effectLst>
                  <a:outerShdw blurRad="38100" dist="38100" dir="2700000" algn="tl">
                    <a:srgbClr val="000000"/>
                  </a:outerShdw>
                </a:effectLst>
              </a:rPr>
              <a:t>administrative</a:t>
            </a:r>
          </a:p>
          <a:p>
            <a:pPr algn="l">
              <a:spcBef>
                <a:spcPct val="50000"/>
              </a:spcBef>
              <a:buClr>
                <a:srgbClr val="FFFF00"/>
              </a:buClr>
              <a:buFont typeface="Wingdings" pitchFamily="2" charset="2"/>
              <a:buChar char="v"/>
              <a:defRPr/>
            </a:pPr>
            <a:endParaRPr lang="en-US" sz="4000" b="1">
              <a:solidFill>
                <a:srgbClr val="FFFF00"/>
              </a:solidFill>
              <a:effectLst>
                <a:outerShdw blurRad="38100" dist="38100" dir="2700000" algn="tl">
                  <a:srgbClr val="000000"/>
                </a:outerShdw>
              </a:effectLst>
            </a:endParaRPr>
          </a:p>
        </p:txBody>
      </p:sp>
    </p:spTree>
  </p:cSld>
  <p:clrMapOvr>
    <a:masterClrMapping/>
  </p:clrMapOvr>
  <p:transition>
    <p:pull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8000"/>
            </a:gs>
            <a:gs pos="100000">
              <a:srgbClr val="000000"/>
            </a:gs>
          </a:gsLst>
          <a:lin ang="5400000" scaled="1"/>
        </a:grad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ctrTitle"/>
          </p:nvPr>
        </p:nvSpPr>
        <p:spPr>
          <a:xfrm>
            <a:off x="685800" y="533400"/>
            <a:ext cx="7772400" cy="838200"/>
          </a:xfrm>
          <a:effectLst>
            <a:outerShdw dist="35921" dir="2700000" algn="ctr" rotWithShape="0">
              <a:srgbClr val="000000"/>
            </a:outerShdw>
          </a:effectLst>
        </p:spPr>
        <p:txBody>
          <a:bodyPr/>
          <a:lstStyle/>
          <a:p>
            <a:pPr eaLnBrk="1" hangingPunct="1">
              <a:defRPr/>
            </a:pPr>
            <a:r>
              <a:rPr lang="en-US" b="1" u="sng" smtClean="0">
                <a:solidFill>
                  <a:srgbClr val="FFFF00"/>
                </a:solidFill>
              </a:rPr>
              <a:t>Due Process</a:t>
            </a:r>
          </a:p>
        </p:txBody>
      </p:sp>
      <p:sp>
        <p:nvSpPr>
          <p:cNvPr id="165891" name="Text Box 3"/>
          <p:cNvSpPr txBox="1">
            <a:spLocks noChangeArrowheads="1"/>
          </p:cNvSpPr>
          <p:nvPr/>
        </p:nvSpPr>
        <p:spPr bwMode="auto">
          <a:xfrm>
            <a:off x="0" y="1524000"/>
            <a:ext cx="9448800" cy="2225675"/>
          </a:xfrm>
          <a:prstGeom prst="rect">
            <a:avLst/>
          </a:prstGeom>
          <a:noFill/>
          <a:ln w="12700">
            <a:noFill/>
            <a:miter lim="800000"/>
            <a:headEnd type="none" w="sm" len="sm"/>
            <a:tailEnd type="none" w="sm" len="sm"/>
          </a:ln>
          <a:effectLst>
            <a:outerShdw dist="35921" dir="2700000" algn="ctr" rotWithShape="0">
              <a:srgbClr val="000000"/>
            </a:outerShdw>
          </a:effectLst>
        </p:spPr>
        <p:txBody>
          <a:bodyPr>
            <a:spAutoFit/>
          </a:bodyPr>
          <a:lstStyle/>
          <a:p>
            <a:pPr algn="l">
              <a:spcBef>
                <a:spcPct val="50000"/>
              </a:spcBef>
              <a:buFont typeface="Wingdings" pitchFamily="2" charset="2"/>
              <a:buNone/>
              <a:defRPr/>
            </a:pPr>
            <a:r>
              <a:rPr lang="en-US" sz="4000" b="1">
                <a:effectLst>
                  <a:outerShdw blurRad="38100" dist="38100" dir="2700000" algn="tl">
                    <a:srgbClr val="000000"/>
                  </a:outerShdw>
                </a:effectLst>
              </a:rPr>
              <a:t>The process that, at a minimum, provides a person charged with a crime a -</a:t>
            </a:r>
            <a:endParaRPr lang="en-US" sz="4000" b="1" u="sng">
              <a:effectLst>
                <a:outerShdw blurRad="38100" dist="38100" dir="2700000" algn="tl">
                  <a:srgbClr val="000000"/>
                </a:outerShdw>
              </a:effectLst>
            </a:endParaRPr>
          </a:p>
          <a:p>
            <a:pPr algn="l">
              <a:spcBef>
                <a:spcPct val="50000"/>
              </a:spcBef>
              <a:buFont typeface="Wingdings" pitchFamily="2" charset="2"/>
              <a:buChar char="v"/>
              <a:defRPr/>
            </a:pPr>
            <a:endParaRPr lang="en-US" sz="4000" b="1">
              <a:effectLst>
                <a:outerShdw blurRad="38100" dist="38100" dir="2700000" algn="tl">
                  <a:srgbClr val="000000"/>
                </a:outerShdw>
              </a:effectLst>
            </a:endParaRPr>
          </a:p>
        </p:txBody>
      </p:sp>
      <p:sp>
        <p:nvSpPr>
          <p:cNvPr id="165892" name="Text Box 4"/>
          <p:cNvSpPr txBox="1">
            <a:spLocks noChangeArrowheads="1"/>
          </p:cNvSpPr>
          <p:nvPr/>
        </p:nvSpPr>
        <p:spPr bwMode="auto">
          <a:xfrm>
            <a:off x="304800" y="2895600"/>
            <a:ext cx="8153400" cy="4664075"/>
          </a:xfrm>
          <a:prstGeom prst="rect">
            <a:avLst/>
          </a:prstGeom>
          <a:noFill/>
          <a:ln w="12700">
            <a:noFill/>
            <a:miter lim="800000"/>
            <a:headEnd type="none" w="sm" len="sm"/>
            <a:tailEnd type="none" w="sm" len="sm"/>
          </a:ln>
          <a:effectLst/>
        </p:spPr>
        <p:txBody>
          <a:bodyPr>
            <a:spAutoFit/>
          </a:bodyPr>
          <a:lstStyle/>
          <a:p>
            <a:pPr algn="l">
              <a:spcBef>
                <a:spcPct val="50000"/>
              </a:spcBef>
              <a:buClr>
                <a:schemeClr val="tx1"/>
              </a:buClr>
              <a:buFontTx/>
              <a:buChar char="•"/>
              <a:defRPr/>
            </a:pPr>
            <a:r>
              <a:rPr lang="en-US" sz="4400" b="1" dirty="0">
                <a:solidFill>
                  <a:srgbClr val="FFFF00"/>
                </a:solidFill>
                <a:effectLst>
                  <a:outerShdw blurRad="38100" dist="38100" dir="2700000" algn="tl">
                    <a:srgbClr val="000000"/>
                  </a:outerShdw>
                </a:effectLst>
              </a:rPr>
              <a:t> </a:t>
            </a:r>
            <a:r>
              <a:rPr lang="en-US" b="1" dirty="0">
                <a:solidFill>
                  <a:srgbClr val="FFFF00"/>
                </a:solidFill>
                <a:effectLst>
                  <a:outerShdw blurRad="38100" dist="38100" dir="2700000" algn="tl">
                    <a:srgbClr val="000000"/>
                  </a:outerShdw>
                </a:effectLst>
              </a:rPr>
              <a:t>Notice of the charges against them</a:t>
            </a:r>
          </a:p>
          <a:p>
            <a:pPr algn="l">
              <a:spcBef>
                <a:spcPct val="50000"/>
              </a:spcBef>
              <a:buClr>
                <a:schemeClr val="tx1"/>
              </a:buClr>
              <a:buFontTx/>
              <a:buChar char="•"/>
              <a:defRPr/>
            </a:pPr>
            <a:r>
              <a:rPr lang="en-US" b="1" dirty="0">
                <a:solidFill>
                  <a:srgbClr val="FFFF00"/>
                </a:solidFill>
                <a:effectLst>
                  <a:outerShdw blurRad="38100" dist="38100" dir="2700000" algn="tl">
                    <a:srgbClr val="000000"/>
                  </a:outerShdw>
                </a:effectLst>
              </a:rPr>
              <a:t> An opportunity to respond</a:t>
            </a:r>
          </a:p>
          <a:p>
            <a:pPr algn="l">
              <a:spcBef>
                <a:spcPct val="50000"/>
              </a:spcBef>
              <a:buClr>
                <a:schemeClr val="tx1"/>
              </a:buClr>
              <a:buFontTx/>
              <a:buChar char="•"/>
              <a:defRPr/>
            </a:pPr>
            <a:r>
              <a:rPr lang="en-US" b="1" dirty="0">
                <a:solidFill>
                  <a:srgbClr val="FFFF00"/>
                </a:solidFill>
                <a:effectLst>
                  <a:outerShdw blurRad="38100" dist="38100" dir="2700000" algn="tl">
                    <a:srgbClr val="000000"/>
                  </a:outerShdw>
                </a:effectLst>
              </a:rPr>
              <a:t> Review the evidence and obtain full 	disclosure of the case against them</a:t>
            </a:r>
          </a:p>
          <a:p>
            <a:pPr algn="l">
              <a:spcBef>
                <a:spcPct val="50000"/>
              </a:spcBef>
              <a:buClr>
                <a:schemeClr val="tx1"/>
              </a:buClr>
              <a:buFontTx/>
              <a:buChar char="•"/>
              <a:defRPr/>
            </a:pPr>
            <a:r>
              <a:rPr lang="en-US" b="1" dirty="0">
                <a:solidFill>
                  <a:srgbClr val="FFFF00"/>
                </a:solidFill>
                <a:effectLst>
                  <a:outerShdw blurRad="38100" dist="38100" dir="2700000" algn="tl">
                    <a:srgbClr val="000000"/>
                  </a:outerShdw>
                </a:effectLst>
              </a:rPr>
              <a:t>Opportunity to be heard, to present evidence 	and to question witnesses</a:t>
            </a:r>
          </a:p>
          <a:p>
            <a:pPr algn="l">
              <a:spcBef>
                <a:spcPct val="50000"/>
              </a:spcBef>
              <a:buClr>
                <a:schemeClr val="tx1"/>
              </a:buClr>
              <a:buFontTx/>
              <a:buChar char="•"/>
              <a:defRPr/>
            </a:pPr>
            <a:endParaRPr lang="en-US" b="1" dirty="0">
              <a:solidFill>
                <a:srgbClr val="FFFF00"/>
              </a:solidFill>
              <a:effectLst>
                <a:outerShdw blurRad="38100" dist="38100" dir="2700000" algn="tl">
                  <a:srgbClr val="000000"/>
                </a:outerShdw>
              </a:effectLst>
            </a:endParaRPr>
          </a:p>
        </p:txBody>
      </p:sp>
      <p:sp>
        <p:nvSpPr>
          <p:cNvPr id="165893" name="Text Box 5"/>
          <p:cNvSpPr txBox="1">
            <a:spLocks noChangeArrowheads="1"/>
          </p:cNvSpPr>
          <p:nvPr/>
        </p:nvSpPr>
        <p:spPr bwMode="auto">
          <a:xfrm>
            <a:off x="0" y="4953000"/>
            <a:ext cx="9448800" cy="701675"/>
          </a:xfrm>
          <a:prstGeom prst="rect">
            <a:avLst/>
          </a:prstGeom>
          <a:noFill/>
          <a:ln w="12700">
            <a:noFill/>
            <a:miter lim="800000"/>
            <a:headEnd type="none" w="sm" len="sm"/>
            <a:tailEnd type="none" w="sm" len="sm"/>
          </a:ln>
          <a:effectLst>
            <a:outerShdw dist="35921" dir="2700000" algn="ctr" rotWithShape="0">
              <a:srgbClr val="000000"/>
            </a:outerShdw>
          </a:effectLst>
        </p:spPr>
        <p:txBody>
          <a:bodyPr>
            <a:spAutoFit/>
          </a:bodyPr>
          <a:lstStyle/>
          <a:p>
            <a:pPr algn="l">
              <a:spcBef>
                <a:spcPct val="50000"/>
              </a:spcBef>
              <a:buFont typeface="Wingdings" pitchFamily="2" charset="2"/>
              <a:buNone/>
              <a:defRPr/>
            </a:pPr>
            <a:endParaRPr lang="en-US" sz="4000" b="1">
              <a:effectLst>
                <a:outerShdw blurRad="38100" dist="38100" dir="2700000" algn="tl">
                  <a:srgbClr val="000000"/>
                </a:outerShdw>
              </a:effectLst>
            </a:endParaRPr>
          </a:p>
        </p:txBody>
      </p:sp>
    </p:spTree>
  </p:cSld>
  <p:clrMapOvr>
    <a:masterClrMapping/>
  </p:clrMapOvr>
  <p:transition>
    <p:pull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8000"/>
            </a:gs>
            <a:gs pos="100000">
              <a:srgbClr val="000000"/>
            </a:gs>
          </a:gsLst>
          <a:lin ang="5400000" scaled="1"/>
        </a:gradFill>
        <a:effectLst/>
      </p:bgPr>
    </p:bg>
    <p:spTree>
      <p:nvGrpSpPr>
        <p:cNvPr id="1" name=""/>
        <p:cNvGrpSpPr/>
        <p:nvPr/>
      </p:nvGrpSpPr>
      <p:grpSpPr>
        <a:xfrm>
          <a:off x="0" y="0"/>
          <a:ext cx="0" cy="0"/>
          <a:chOff x="0" y="0"/>
          <a:chExt cx="0" cy="0"/>
        </a:xfrm>
      </p:grpSpPr>
      <p:sp>
        <p:nvSpPr>
          <p:cNvPr id="166914" name="Rectangle 2"/>
          <p:cNvSpPr>
            <a:spLocks noGrp="1" noChangeArrowheads="1"/>
          </p:cNvSpPr>
          <p:nvPr>
            <p:ph type="ctrTitle"/>
          </p:nvPr>
        </p:nvSpPr>
        <p:spPr>
          <a:xfrm>
            <a:off x="685800" y="533400"/>
            <a:ext cx="7772400" cy="838200"/>
          </a:xfrm>
          <a:effectLst>
            <a:outerShdw dist="35921" dir="2700000" algn="ctr" rotWithShape="0">
              <a:srgbClr val="000000"/>
            </a:outerShdw>
          </a:effectLst>
        </p:spPr>
        <p:txBody>
          <a:bodyPr/>
          <a:lstStyle/>
          <a:p>
            <a:pPr eaLnBrk="1" hangingPunct="1">
              <a:defRPr/>
            </a:pPr>
            <a:r>
              <a:rPr lang="en-US" b="1" u="sng" smtClean="0">
                <a:solidFill>
                  <a:srgbClr val="FFFF00"/>
                </a:solidFill>
              </a:rPr>
              <a:t>Due Process</a:t>
            </a:r>
          </a:p>
        </p:txBody>
      </p:sp>
      <p:sp>
        <p:nvSpPr>
          <p:cNvPr id="28675" name="Text Box 5"/>
          <p:cNvSpPr txBox="1">
            <a:spLocks noChangeArrowheads="1"/>
          </p:cNvSpPr>
          <p:nvPr/>
        </p:nvSpPr>
        <p:spPr bwMode="auto">
          <a:xfrm>
            <a:off x="228600" y="3962400"/>
            <a:ext cx="8686800" cy="457200"/>
          </a:xfrm>
          <a:prstGeom prst="rect">
            <a:avLst/>
          </a:prstGeom>
          <a:noFill/>
          <a:ln w="12700">
            <a:noFill/>
            <a:miter lim="800000"/>
            <a:headEnd type="none" w="sm" len="sm"/>
            <a:tailEnd type="none" w="sm" len="sm"/>
          </a:ln>
        </p:spPr>
        <p:txBody>
          <a:bodyPr>
            <a:spAutoFit/>
          </a:bodyPr>
          <a:lstStyle/>
          <a:p>
            <a:pPr algn="l">
              <a:spcBef>
                <a:spcPct val="50000"/>
              </a:spcBef>
            </a:pPr>
            <a:endParaRPr lang="en-US" sz="2400"/>
          </a:p>
        </p:txBody>
      </p:sp>
      <p:sp>
        <p:nvSpPr>
          <p:cNvPr id="166918" name="Text Box 6"/>
          <p:cNvSpPr txBox="1">
            <a:spLocks noChangeArrowheads="1"/>
          </p:cNvSpPr>
          <p:nvPr/>
        </p:nvSpPr>
        <p:spPr bwMode="auto">
          <a:xfrm>
            <a:off x="228600" y="1858963"/>
            <a:ext cx="8915400" cy="5578475"/>
          </a:xfrm>
          <a:prstGeom prst="rect">
            <a:avLst/>
          </a:prstGeom>
          <a:noFill/>
          <a:ln w="12700">
            <a:noFill/>
            <a:miter lim="800000"/>
            <a:headEnd type="none" w="sm" len="sm"/>
            <a:tailEnd type="none" w="sm" len="sm"/>
          </a:ln>
          <a:effectLst/>
        </p:spPr>
        <p:txBody>
          <a:bodyPr>
            <a:spAutoFit/>
          </a:bodyPr>
          <a:lstStyle/>
          <a:p>
            <a:pPr algn="l">
              <a:spcBef>
                <a:spcPct val="50000"/>
              </a:spcBef>
              <a:defRPr/>
            </a:pPr>
            <a:r>
              <a:rPr lang="en-US" sz="4000" b="1">
                <a:effectLst>
                  <a:outerShdw blurRad="38100" dist="38100" dir="2700000" algn="tl">
                    <a:srgbClr val="000000"/>
                  </a:outerShdw>
                </a:effectLst>
              </a:rPr>
              <a:t>Includes the Respondent’s right to -</a:t>
            </a:r>
            <a:endParaRPr lang="en-US" sz="4000" b="1">
              <a:solidFill>
                <a:srgbClr val="FFFF00"/>
              </a:solidFill>
              <a:effectLst>
                <a:outerShdw blurRad="38100" dist="38100" dir="2700000" algn="tl">
                  <a:srgbClr val="000000"/>
                </a:outerShdw>
              </a:effectLst>
            </a:endParaRPr>
          </a:p>
          <a:p>
            <a:pPr algn="l">
              <a:spcBef>
                <a:spcPct val="50000"/>
              </a:spcBef>
              <a:buClr>
                <a:schemeClr val="tx1"/>
              </a:buClr>
              <a:buFontTx/>
              <a:buChar char="•"/>
              <a:defRPr/>
            </a:pPr>
            <a:r>
              <a:rPr lang="en-US" sz="4000" b="1">
                <a:solidFill>
                  <a:srgbClr val="FFFF00"/>
                </a:solidFill>
                <a:effectLst>
                  <a:outerShdw blurRad="38100" dist="38100" dir="2700000" algn="tl">
                    <a:srgbClr val="000000"/>
                  </a:outerShdw>
                </a:effectLst>
              </a:rPr>
              <a:t> Request a hearing before an impartial 	Hearing Officer</a:t>
            </a:r>
          </a:p>
          <a:p>
            <a:pPr algn="l">
              <a:spcBef>
                <a:spcPct val="50000"/>
              </a:spcBef>
              <a:buClr>
                <a:schemeClr val="tx1"/>
              </a:buClr>
              <a:buFontTx/>
              <a:buChar char="•"/>
              <a:defRPr/>
            </a:pPr>
            <a:r>
              <a:rPr lang="en-US" sz="4000" b="1">
                <a:solidFill>
                  <a:srgbClr val="FFFF00"/>
                </a:solidFill>
                <a:effectLst>
                  <a:outerShdw blurRad="38100" dist="38100" dir="2700000" algn="tl">
                    <a:srgbClr val="000000"/>
                  </a:outerShdw>
                </a:effectLst>
              </a:rPr>
              <a:t> Right to legal representation</a:t>
            </a:r>
          </a:p>
          <a:p>
            <a:pPr algn="l">
              <a:spcBef>
                <a:spcPct val="50000"/>
              </a:spcBef>
              <a:buClr>
                <a:schemeClr val="tx1"/>
              </a:buClr>
              <a:buFontTx/>
              <a:buChar char="•"/>
              <a:defRPr/>
            </a:pPr>
            <a:r>
              <a:rPr lang="en-US" sz="4000" b="1">
                <a:solidFill>
                  <a:srgbClr val="FFFF00"/>
                </a:solidFill>
                <a:effectLst>
                  <a:outerShdw blurRad="38100" dist="38100" dir="2700000" algn="tl">
                    <a:srgbClr val="000000"/>
                  </a:outerShdw>
                </a:effectLst>
              </a:rPr>
              <a:t> Right to a timely legal decision, in 	writing, by the hearing officer</a:t>
            </a:r>
          </a:p>
          <a:p>
            <a:pPr algn="l">
              <a:spcBef>
                <a:spcPct val="50000"/>
              </a:spcBef>
              <a:buClr>
                <a:schemeClr val="tx1"/>
              </a:buClr>
              <a:buFontTx/>
              <a:buChar char="•"/>
              <a:defRPr/>
            </a:pPr>
            <a:endParaRPr lang="en-US" sz="4000" b="1">
              <a:solidFill>
                <a:srgbClr val="FFFF00"/>
              </a:solidFill>
              <a:effectLst>
                <a:outerShdw blurRad="38100" dist="38100" dir="2700000" algn="tl">
                  <a:srgbClr val="000000"/>
                </a:outerShdw>
              </a:effectLst>
            </a:endParaRPr>
          </a:p>
        </p:txBody>
      </p:sp>
    </p:spTree>
  </p:cSld>
  <p:clrMapOvr>
    <a:masterClrMapping/>
  </p:clrMapOvr>
  <p:transition>
    <p:pull dir="rd"/>
  </p:transition>
  <p:timing>
    <p:tnLst>
      <p:par>
        <p:cTn id="1" dur="indefinite" restart="never" nodeType="tmRoot"/>
      </p:par>
    </p:tnLst>
  </p:timing>
</p:sld>
</file>

<file path=ppt/theme/theme1.xml><?xml version="1.0" encoding="utf-8"?>
<a:theme xmlns:a="http://schemas.openxmlformats.org/drawingml/2006/main" name="4COLORS">
  <a:themeElements>
    <a:clrScheme name="4COLOR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4COLOR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4COLOR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COLOR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COLOR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COLOR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COLOR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COLOR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COLOR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COLOR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COLOR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COLOR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COLOR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COLOR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elling Your Ideas">
  <a:themeElements>
    <a:clrScheme name="Selling Your Ideas 1">
      <a:dk1>
        <a:srgbClr val="F1B60F"/>
      </a:dk1>
      <a:lt1>
        <a:srgbClr val="FFFFFF"/>
      </a:lt1>
      <a:dk2>
        <a:srgbClr val="115606"/>
      </a:dk2>
      <a:lt2>
        <a:srgbClr val="F1B60F"/>
      </a:lt2>
      <a:accent1>
        <a:srgbClr val="CC9900"/>
      </a:accent1>
      <a:accent2>
        <a:srgbClr val="000000"/>
      </a:accent2>
      <a:accent3>
        <a:srgbClr val="AAB4AA"/>
      </a:accent3>
      <a:accent4>
        <a:srgbClr val="DADADA"/>
      </a:accent4>
      <a:accent5>
        <a:srgbClr val="E2CAAA"/>
      </a:accent5>
      <a:accent6>
        <a:srgbClr val="000000"/>
      </a:accent6>
      <a:hlink>
        <a:srgbClr val="FF6600"/>
      </a:hlink>
      <a:folHlink>
        <a:srgbClr val="DC5900"/>
      </a:folHlink>
    </a:clrScheme>
    <a:fontScheme name="Selling Your Idea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elling Your Ideas 1">
        <a:dk1>
          <a:srgbClr val="F1B60F"/>
        </a:dk1>
        <a:lt1>
          <a:srgbClr val="FFFFFF"/>
        </a:lt1>
        <a:dk2>
          <a:srgbClr val="115606"/>
        </a:dk2>
        <a:lt2>
          <a:srgbClr val="F1B60F"/>
        </a:lt2>
        <a:accent1>
          <a:srgbClr val="CC9900"/>
        </a:accent1>
        <a:accent2>
          <a:srgbClr val="000000"/>
        </a:accent2>
        <a:accent3>
          <a:srgbClr val="AAB4AA"/>
        </a:accent3>
        <a:accent4>
          <a:srgbClr val="DADADA"/>
        </a:accent4>
        <a:accent5>
          <a:srgbClr val="E2CAAA"/>
        </a:accent5>
        <a:accent6>
          <a:srgbClr val="000000"/>
        </a:accent6>
        <a:hlink>
          <a:srgbClr val="FF6600"/>
        </a:hlink>
        <a:folHlink>
          <a:srgbClr val="DC5900"/>
        </a:folHlink>
      </a:clrScheme>
      <a:clrMap bg1="dk2" tx1="lt1" bg2="dk1" tx2="lt2" accent1="accent1" accent2="accent2" accent3="accent3" accent4="accent4" accent5="accent5" accent6="accent6" hlink="hlink" folHlink="folHlink"/>
    </a:extraClrScheme>
    <a:extraClrScheme>
      <a:clrScheme name="Selling Your Ideas 2">
        <a:dk1>
          <a:srgbClr val="FF9900"/>
        </a:dk1>
        <a:lt1>
          <a:srgbClr val="FFFFFF"/>
        </a:lt1>
        <a:dk2>
          <a:srgbClr val="4DC024"/>
        </a:dk2>
        <a:lt2>
          <a:srgbClr val="FFFFFF"/>
        </a:lt2>
        <a:accent1>
          <a:srgbClr val="FF6600"/>
        </a:accent1>
        <a:accent2>
          <a:srgbClr val="24864C"/>
        </a:accent2>
        <a:accent3>
          <a:srgbClr val="B2DCAC"/>
        </a:accent3>
        <a:accent4>
          <a:srgbClr val="DADADA"/>
        </a:accent4>
        <a:accent5>
          <a:srgbClr val="FFB8AA"/>
        </a:accent5>
        <a:accent6>
          <a:srgbClr val="207944"/>
        </a:accent6>
        <a:hlink>
          <a:srgbClr val="4D4D4D"/>
        </a:hlink>
        <a:folHlink>
          <a:srgbClr val="5F5F5F"/>
        </a:folHlink>
      </a:clrScheme>
      <a:clrMap bg1="dk2" tx1="lt1" bg2="dk1" tx2="lt2" accent1="accent1" accent2="accent2" accent3="accent3" accent4="accent4" accent5="accent5" accent6="accent6" hlink="hlink" folHlink="folHlink"/>
    </a:extraClrScheme>
    <a:extraClrScheme>
      <a:clrScheme name="Selling Your Ideas 3">
        <a:dk1>
          <a:srgbClr val="777777"/>
        </a:dk1>
        <a:lt1>
          <a:srgbClr val="FFFFFF"/>
        </a:lt1>
        <a:dk2>
          <a:srgbClr val="727272"/>
        </a:dk2>
        <a:lt2>
          <a:srgbClr val="FFFFFF"/>
        </a:lt2>
        <a:accent1>
          <a:srgbClr val="808080"/>
        </a:accent1>
        <a:accent2>
          <a:srgbClr val="555555"/>
        </a:accent2>
        <a:accent3>
          <a:srgbClr val="BCBCBC"/>
        </a:accent3>
        <a:accent4>
          <a:srgbClr val="DADADA"/>
        </a:accent4>
        <a:accent5>
          <a:srgbClr val="C0C0C0"/>
        </a:accent5>
        <a:accent6>
          <a:srgbClr val="4C4C4C"/>
        </a:accent6>
        <a:hlink>
          <a:srgbClr val="969696"/>
        </a:hlink>
        <a:folHlink>
          <a:srgbClr val="4D4D4D"/>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Blank Presentation">
  <a:themeElements>
    <a:clrScheme name="">
      <a:dk1>
        <a:srgbClr val="969696"/>
      </a:dk1>
      <a:lt1>
        <a:srgbClr val="FFFF00"/>
      </a:lt1>
      <a:dk2>
        <a:srgbClr val="000099"/>
      </a:dk2>
      <a:lt2>
        <a:srgbClr val="FFFF00"/>
      </a:lt2>
      <a:accent1>
        <a:srgbClr val="3366FF"/>
      </a:accent1>
      <a:accent2>
        <a:srgbClr val="99CCFF"/>
      </a:accent2>
      <a:accent3>
        <a:srgbClr val="AAAACA"/>
      </a:accent3>
      <a:accent4>
        <a:srgbClr val="DADA00"/>
      </a:accent4>
      <a:accent5>
        <a:srgbClr val="ADB8FF"/>
      </a:accent5>
      <a:accent6>
        <a:srgbClr val="8AB9E7"/>
      </a:accent6>
      <a:hlink>
        <a:srgbClr val="000000"/>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BLUGRN">
  <a:themeElements>
    <a:clrScheme name="">
      <a:dk1>
        <a:srgbClr val="969696"/>
      </a:dk1>
      <a:lt1>
        <a:srgbClr val="FFFFFF"/>
      </a:lt1>
      <a:dk2>
        <a:srgbClr val="000000"/>
      </a:dk2>
      <a:lt2>
        <a:srgbClr val="FFFFFF"/>
      </a:lt2>
      <a:accent1>
        <a:srgbClr val="00CC99"/>
      </a:accent1>
      <a:accent2>
        <a:srgbClr val="3333CC"/>
      </a:accent2>
      <a:accent3>
        <a:srgbClr val="AAAAAA"/>
      </a:accent3>
      <a:accent4>
        <a:srgbClr val="DADADA"/>
      </a:accent4>
      <a:accent5>
        <a:srgbClr val="AAE2CA"/>
      </a:accent5>
      <a:accent6>
        <a:srgbClr val="2D2DB9"/>
      </a:accent6>
      <a:hlink>
        <a:srgbClr val="FFFF00"/>
      </a:hlink>
      <a:folHlink>
        <a:srgbClr val="B2B2B2"/>
      </a:folHlink>
    </a:clrScheme>
    <a:fontScheme name="BLUGR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UGR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GR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GR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GR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GR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GR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GR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GR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GR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GR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GR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GR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Quill design template">
  <a:themeElements>
    <a:clrScheme name="Quill design template 4">
      <a:dk1>
        <a:srgbClr val="000000"/>
      </a:dk1>
      <a:lt1>
        <a:srgbClr val="FFCC66"/>
      </a:lt1>
      <a:dk2>
        <a:srgbClr val="800000"/>
      </a:dk2>
      <a:lt2>
        <a:srgbClr val="FFCC66"/>
      </a:lt2>
      <a:accent1>
        <a:srgbClr val="339933"/>
      </a:accent1>
      <a:accent2>
        <a:srgbClr val="CC6600"/>
      </a:accent2>
      <a:accent3>
        <a:srgbClr val="C0AAAA"/>
      </a:accent3>
      <a:accent4>
        <a:srgbClr val="DAAE56"/>
      </a:accent4>
      <a:accent5>
        <a:srgbClr val="ADCAAD"/>
      </a:accent5>
      <a:accent6>
        <a:srgbClr val="B95C00"/>
      </a:accent6>
      <a:hlink>
        <a:srgbClr val="0033CC"/>
      </a:hlink>
      <a:folHlink>
        <a:srgbClr val="FFCC66"/>
      </a:folHlink>
    </a:clrScheme>
    <a:fontScheme name="Quill design templat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Quill design template 1">
        <a:dk1>
          <a:srgbClr val="000000"/>
        </a:dk1>
        <a:lt1>
          <a:srgbClr val="FFFF99"/>
        </a:lt1>
        <a:dk2>
          <a:srgbClr val="003300"/>
        </a:dk2>
        <a:lt2>
          <a:srgbClr val="FFCC66"/>
        </a:lt2>
        <a:accent1>
          <a:srgbClr val="CC3300"/>
        </a:accent1>
        <a:accent2>
          <a:srgbClr val="009999"/>
        </a:accent2>
        <a:accent3>
          <a:srgbClr val="AAADAA"/>
        </a:accent3>
        <a:accent4>
          <a:srgbClr val="DADA82"/>
        </a:accent4>
        <a:accent5>
          <a:srgbClr val="E2ADAA"/>
        </a:accent5>
        <a:accent6>
          <a:srgbClr val="008A8A"/>
        </a:accent6>
        <a:hlink>
          <a:srgbClr val="660033"/>
        </a:hlink>
        <a:folHlink>
          <a:srgbClr val="336633"/>
        </a:folHlink>
      </a:clrScheme>
      <a:clrMap bg1="dk2" tx1="lt1" bg2="dk1" tx2="lt2" accent1="accent1" accent2="accent2" accent3="accent3" accent4="accent4" accent5="accent5" accent6="accent6" hlink="hlink" folHlink="folHlink"/>
    </a:extraClrScheme>
    <a:extraClrScheme>
      <a:clrScheme name="Quill design template 2">
        <a:dk1>
          <a:srgbClr val="000000"/>
        </a:dk1>
        <a:lt1>
          <a:srgbClr val="FFFFCC"/>
        </a:lt1>
        <a:dk2>
          <a:srgbClr val="333300"/>
        </a:dk2>
        <a:lt2>
          <a:srgbClr val="3333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Quill design template 3">
        <a:dk1>
          <a:srgbClr val="000000"/>
        </a:dk1>
        <a:lt1>
          <a:srgbClr val="00FFFF"/>
        </a:lt1>
        <a:dk2>
          <a:srgbClr val="0000FF"/>
        </a:dk2>
        <a:lt2>
          <a:srgbClr val="FFFF00"/>
        </a:lt2>
        <a:accent1>
          <a:srgbClr val="FF9900"/>
        </a:accent1>
        <a:accent2>
          <a:srgbClr val="00FFFF"/>
        </a:accent2>
        <a:accent3>
          <a:srgbClr val="AAAAFF"/>
        </a:accent3>
        <a:accent4>
          <a:srgbClr val="00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Quill design template 4">
        <a:dk1>
          <a:srgbClr val="000000"/>
        </a:dk1>
        <a:lt1>
          <a:srgbClr val="FFCC66"/>
        </a:lt1>
        <a:dk2>
          <a:srgbClr val="800000"/>
        </a:dk2>
        <a:lt2>
          <a:srgbClr val="FFCC66"/>
        </a:lt2>
        <a:accent1>
          <a:srgbClr val="339933"/>
        </a:accent1>
        <a:accent2>
          <a:srgbClr val="CC6600"/>
        </a:accent2>
        <a:accent3>
          <a:srgbClr val="C0AAAA"/>
        </a:accent3>
        <a:accent4>
          <a:srgbClr val="DAAE56"/>
        </a:accent4>
        <a:accent5>
          <a:srgbClr val="ADCAAD"/>
        </a:accent5>
        <a:accent6>
          <a:srgbClr val="B95C00"/>
        </a:accent6>
        <a:hlink>
          <a:srgbClr val="0033CC"/>
        </a:hlink>
        <a:folHlink>
          <a:srgbClr val="FFCC66"/>
        </a:folHlink>
      </a:clrScheme>
      <a:clrMap bg1="dk2" tx1="lt1" bg2="dk1" tx2="lt2" accent1="accent1" accent2="accent2" accent3="accent3" accent4="accent4" accent5="accent5" accent6="accent6" hlink="hlink" folHlink="folHlink"/>
    </a:extraClrScheme>
    <a:extraClrScheme>
      <a:clrScheme name="Quill design template 5">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Quill design template 6">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Quill design template 7">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Azure design template">
  <a:themeElements>
    <a:clrScheme name="Azure design template 1">
      <a:dk1>
        <a:srgbClr val="000000"/>
      </a:dk1>
      <a:lt1>
        <a:srgbClr val="FFFFFF"/>
      </a:lt1>
      <a:dk2>
        <a:srgbClr val="3333FF"/>
      </a:dk2>
      <a:lt2>
        <a:srgbClr val="00FFFF"/>
      </a:lt2>
      <a:accent1>
        <a:srgbClr val="00CCCC"/>
      </a:accent1>
      <a:accent2>
        <a:srgbClr val="CC99FF"/>
      </a:accent2>
      <a:accent3>
        <a:srgbClr val="ADADFF"/>
      </a:accent3>
      <a:accent4>
        <a:srgbClr val="DADADA"/>
      </a:accent4>
      <a:accent5>
        <a:srgbClr val="AAE2E2"/>
      </a:accent5>
      <a:accent6>
        <a:srgbClr val="B98AE7"/>
      </a:accent6>
      <a:hlink>
        <a:srgbClr val="6600CC"/>
      </a:hlink>
      <a:folHlink>
        <a:srgbClr val="6699FF"/>
      </a:folHlink>
    </a:clrScheme>
    <a:fontScheme name="Azure design templat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design template 1">
        <a:dk1>
          <a:srgbClr val="000000"/>
        </a:dk1>
        <a:lt1>
          <a:srgbClr val="FFFFFF"/>
        </a:lt1>
        <a:dk2>
          <a:srgbClr val="3333FF"/>
        </a:dk2>
        <a:lt2>
          <a:srgbClr val="00FFFF"/>
        </a:lt2>
        <a:accent1>
          <a:srgbClr val="00CCCC"/>
        </a:accent1>
        <a:accent2>
          <a:srgbClr val="CC99FF"/>
        </a:accent2>
        <a:accent3>
          <a:srgbClr val="ADADFF"/>
        </a:accent3>
        <a:accent4>
          <a:srgbClr val="DADADA"/>
        </a:accent4>
        <a:accent5>
          <a:srgbClr val="AAE2E2"/>
        </a:accent5>
        <a:accent6>
          <a:srgbClr val="B98AE7"/>
        </a:accent6>
        <a:hlink>
          <a:srgbClr val="6600CC"/>
        </a:hlink>
        <a:folHlink>
          <a:srgbClr val="6699FF"/>
        </a:folHlink>
      </a:clrScheme>
      <a:clrMap bg1="dk2" tx1="lt1" bg2="dk1" tx2="lt2" accent1="accent1" accent2="accent2" accent3="accent3" accent4="accent4" accent5="accent5" accent6="accent6" hlink="hlink" folHlink="folHlink"/>
    </a:extraClrScheme>
    <a:extraClrScheme>
      <a:clrScheme name="Azure design templat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design template 3">
        <a:dk1>
          <a:srgbClr val="000000"/>
        </a:dk1>
        <a:lt1>
          <a:srgbClr val="FFFFFF"/>
        </a:lt1>
        <a:dk2>
          <a:srgbClr val="000000"/>
        </a:dk2>
        <a:lt2>
          <a:srgbClr val="CBCBCB"/>
        </a:lt2>
        <a:accent1>
          <a:srgbClr val="B2B2B2"/>
        </a:accent1>
        <a:accent2>
          <a:srgbClr val="868686"/>
        </a:accent2>
        <a:accent3>
          <a:srgbClr val="FFFFFF"/>
        </a:accent3>
        <a:accent4>
          <a:srgbClr val="000000"/>
        </a:accent4>
        <a:accent5>
          <a:srgbClr val="D5D5D5"/>
        </a:accent5>
        <a:accent6>
          <a:srgbClr val="797979"/>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A440640499E045B20B22771E0D8221" ma:contentTypeVersion="3" ma:contentTypeDescription="Create a new document." ma:contentTypeScope="" ma:versionID="4f091cd5571596401b5e9c3c48aefdcb">
  <xsd:schema xmlns:xsd="http://www.w3.org/2001/XMLSchema" xmlns:xs="http://www.w3.org/2001/XMLSchema" xmlns:p="http://schemas.microsoft.com/office/2006/metadata/properties" xmlns:ns2="e821e515-2ed6-42dc-8244-a8315a5cc19a" xmlns:ns3="e1c729d5-d8dd-4ccd-87aa-46ea52ddd4a6" targetNamespace="http://schemas.microsoft.com/office/2006/metadata/properties" ma:root="true" ma:fieldsID="386118a1d0368b4bc72645dc7c4dd79b" ns2:_="" ns3:_="">
    <xsd:import namespace="e821e515-2ed6-42dc-8244-a8315a5cc19a"/>
    <xsd:import namespace="e1c729d5-d8dd-4ccd-87aa-46ea52ddd4a6"/>
    <xsd:element name="properties">
      <xsd:complexType>
        <xsd:sequence>
          <xsd:element name="documentManagement">
            <xsd:complexType>
              <xsd:all>
                <xsd:element ref="ns2:SharedWithUsers" minOccurs="0"/>
                <xsd:element ref="ns3:MigrationSourceURL"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21e515-2ed6-42dc-8244-a8315a5cc19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1c729d5-d8dd-4ccd-87aa-46ea52ddd4a6" elementFormDefault="qualified">
    <xsd:import namespace="http://schemas.microsoft.com/office/2006/documentManagement/types"/>
    <xsd:import namespace="http://schemas.microsoft.com/office/infopath/2007/PartnerControls"/>
    <xsd:element name="MigrationSourceURL" ma:index="9" nillable="true" ma:displayName="MigrationSourceURL" ma:internalName="MigrationSourceURL">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igrationSourceURL xmlns="e1c729d5-d8dd-4ccd-87aa-46ea52ddd4a6" xsi:nil="true"/>
  </documentManagement>
</p:properties>
</file>

<file path=customXml/itemProps1.xml><?xml version="1.0" encoding="utf-8"?>
<ds:datastoreItem xmlns:ds="http://schemas.openxmlformats.org/officeDocument/2006/customXml" ds:itemID="{97D6318D-7F70-4A1A-B15B-DFD2DD1E0B47}"/>
</file>

<file path=customXml/itemProps2.xml><?xml version="1.0" encoding="utf-8"?>
<ds:datastoreItem xmlns:ds="http://schemas.openxmlformats.org/officeDocument/2006/customXml" ds:itemID="{57D2C793-E84D-4A4F-B1E7-C4AE5F5803A9}"/>
</file>

<file path=customXml/itemProps3.xml><?xml version="1.0" encoding="utf-8"?>
<ds:datastoreItem xmlns:ds="http://schemas.openxmlformats.org/officeDocument/2006/customXml" ds:itemID="{E81D4E42-5683-4AEC-A47D-D7EDD56B1C71}"/>
</file>

<file path=docProps/app.xml><?xml version="1.0" encoding="utf-8"?>
<Properties xmlns="http://schemas.openxmlformats.org/officeDocument/2006/extended-properties" xmlns:vt="http://schemas.openxmlformats.org/officeDocument/2006/docPropsVTypes">
  <Template>Balance</Template>
  <TotalTime>2429</TotalTime>
  <Words>1801</Words>
  <Application>Microsoft Office PowerPoint</Application>
  <PresentationFormat>On-screen Show (4:3)</PresentationFormat>
  <Paragraphs>323</Paragraphs>
  <Slides>61</Slides>
  <Notes>61</Notes>
  <HiddenSlides>0</HiddenSlides>
  <MMClips>0</MMClips>
  <ScaleCrop>false</ScaleCrop>
  <HeadingPairs>
    <vt:vector size="6" baseType="variant">
      <vt:variant>
        <vt:lpstr>Theme</vt:lpstr>
      </vt:variant>
      <vt:variant>
        <vt:i4>9</vt:i4>
      </vt:variant>
      <vt:variant>
        <vt:lpstr>Embedded OLE Servers</vt:lpstr>
      </vt:variant>
      <vt:variant>
        <vt:i4>1</vt:i4>
      </vt:variant>
      <vt:variant>
        <vt:lpstr>Slide Titles</vt:lpstr>
      </vt:variant>
      <vt:variant>
        <vt:i4>61</vt:i4>
      </vt:variant>
    </vt:vector>
  </HeadingPairs>
  <TitlesOfParts>
    <vt:vector size="71" baseType="lpstr">
      <vt:lpstr>4COLORS</vt:lpstr>
      <vt:lpstr>Balance</vt:lpstr>
      <vt:lpstr>Selling Your Ideas</vt:lpstr>
      <vt:lpstr>Orbit</vt:lpstr>
      <vt:lpstr>Blank Presentation</vt:lpstr>
      <vt:lpstr>Default Design</vt:lpstr>
      <vt:lpstr>BLUGRN</vt:lpstr>
      <vt:lpstr>Quill design template</vt:lpstr>
      <vt:lpstr>Azure design template</vt:lpstr>
      <vt:lpstr>CorelDRAW</vt:lpstr>
      <vt:lpstr>Weights &amp; Measures   Administrative Civil Penalty  Hearing Officer Training</vt:lpstr>
      <vt:lpstr>Enforcement History</vt:lpstr>
      <vt:lpstr>Authority</vt:lpstr>
      <vt:lpstr>PowerPoint Presentation</vt:lpstr>
      <vt:lpstr>PowerPoint Presentation</vt:lpstr>
      <vt:lpstr>Due Process</vt:lpstr>
      <vt:lpstr>Due Process</vt:lpstr>
      <vt:lpstr>Due Process</vt:lpstr>
      <vt:lpstr>Due Process</vt:lpstr>
      <vt:lpstr>Evidence</vt:lpstr>
      <vt:lpstr>Evidence</vt:lpstr>
      <vt:lpstr>Evidence</vt:lpstr>
      <vt:lpstr>Evidence</vt:lpstr>
      <vt:lpstr>Evidence</vt:lpstr>
      <vt:lpstr>Evidence</vt:lpstr>
      <vt:lpstr>Evidence</vt:lpstr>
      <vt:lpstr>Evidence</vt:lpstr>
      <vt:lpstr>PowerPoint Presentation</vt:lpstr>
      <vt:lpstr>PowerPoint Presentation</vt:lpstr>
      <vt:lpstr>PowerPoint Presentation</vt:lpstr>
      <vt:lpstr>Role of the Hearing Officer</vt:lpstr>
      <vt:lpstr>Role of the Hearing Officer</vt:lpstr>
      <vt:lpstr>Role of the Hearing Officer</vt:lpstr>
      <vt:lpstr>Role of the Hearing Officer</vt:lpstr>
      <vt:lpstr>Hearing Officer Characteristics</vt:lpstr>
      <vt:lpstr>PowerPoint Presentation</vt:lpstr>
      <vt:lpstr>Role of the Advocate</vt:lpstr>
      <vt:lpstr>Role of the Respondent</vt:lpstr>
      <vt:lpstr>PowerPoint Presentation</vt:lpstr>
      <vt:lpstr>Hearing Checklist</vt:lpstr>
      <vt:lpstr>Prehearing Conferences</vt:lpstr>
      <vt:lpstr>PowerPoint Presentation</vt:lpstr>
      <vt:lpstr>Conducting the Hearing</vt:lpstr>
      <vt:lpstr>Conducting the Hearing</vt:lpstr>
      <vt:lpstr>Conducting the Hearing</vt:lpstr>
      <vt:lpstr>Conducting the Hearing</vt:lpstr>
      <vt:lpstr>Conducting the Hearing</vt:lpstr>
      <vt:lpstr>Dealing with Respondent’s Attorneys</vt:lpstr>
      <vt:lpstr>Dealing with Respondent’s Attorneys</vt:lpstr>
      <vt:lpstr>Dealing with Respondent’s Attorneys</vt:lpstr>
      <vt:lpstr>Dealing with Respondent’s Attorneys</vt:lpstr>
      <vt:lpstr>PowerPoint Presentation</vt:lpstr>
      <vt:lpstr>The Decision Process</vt:lpstr>
      <vt:lpstr>The Decision Process</vt:lpstr>
      <vt:lpstr>The Decision Process</vt:lpstr>
      <vt:lpstr>The Decision Process</vt:lpstr>
      <vt:lpstr>The Written Decision</vt:lpstr>
      <vt:lpstr>The Written Decision</vt:lpstr>
      <vt:lpstr>The Written Decision</vt:lpstr>
      <vt:lpstr>The Written Decision</vt:lpstr>
      <vt:lpstr>PowerPoint Presentation</vt:lpstr>
      <vt:lpstr>The Appeal Process</vt:lpstr>
      <vt:lpstr>PowerPoint Presentation</vt:lpstr>
      <vt:lpstr>The Appeal Process</vt:lpstr>
      <vt:lpstr>The Appeal Process</vt:lpstr>
      <vt:lpstr>The Appeal Process</vt:lpstr>
      <vt:lpstr>The Appeal Process</vt:lpstr>
      <vt:lpstr>The Appeal Process</vt:lpstr>
      <vt:lpstr>The Appeal Process</vt:lpstr>
      <vt:lpstr>PowerPoint Presentation</vt:lpstr>
      <vt:lpstr>PowerPoint Presentation</vt:lpstr>
    </vt:vector>
  </TitlesOfParts>
  <Company>DMS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Hearing</dc:title>
  <dc:creator>CDFA</dc:creator>
  <cp:lastModifiedBy>Lindsay Hier</cp:lastModifiedBy>
  <cp:revision>135</cp:revision>
  <dcterms:created xsi:type="dcterms:W3CDTF">2006-07-05T16:49:03Z</dcterms:created>
  <dcterms:modified xsi:type="dcterms:W3CDTF">2011-10-05T18:49:42Z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0x0101008AA440640499E045B20B22771E0D8221</vt:lpwstr>
  </property>
</Properties>
</file>